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358" r:id="rId5"/>
    <p:sldId id="282" r:id="rId6"/>
    <p:sldId id="280" r:id="rId7"/>
    <p:sldId id="2593" r:id="rId8"/>
    <p:sldId id="2720" r:id="rId9"/>
    <p:sldId id="287" r:id="rId10"/>
    <p:sldId id="284" r:id="rId11"/>
    <p:sldId id="373" r:id="rId12"/>
    <p:sldId id="283" r:id="rId13"/>
    <p:sldId id="311" r:id="rId14"/>
    <p:sldId id="377" r:id="rId15"/>
    <p:sldId id="2594" r:id="rId16"/>
    <p:sldId id="2719" r:id="rId17"/>
    <p:sldId id="379" r:id="rId18"/>
    <p:sldId id="27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B46E61-C502-0125-01FA-92D7AD3607DD}" name="Crawford, Deborah Leslie" initials="CL" userId="S::dcrawf19@utk.edu::5053bb90-82e8-4e5c-a53a-fb2c8f2966fb" providerId="AD"/>
  <p188:author id="{D7A9428E-9625-F17E-08E2-BE0ED640C046}" name="Scoggins, Matthew" initials="SM" userId="S::scoggins@utk.edu::786bcbfc-0755-4bad-9d45-0852b95e8b02" providerId="AD"/>
  <p188:author id="{134B0EE9-E388-09A5-1DFF-DCB8B0835B59}" name="Boehnke, Megan Grace" initials="MB" userId="S::mboehnke@utk.edu::5b082de0-08e2-4481-b8c1-a1abccd234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8C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79519"/>
  </p:normalViewPr>
  <p:slideViewPr>
    <p:cSldViewPr snapToGrid="0">
      <p:cViewPr varScale="1">
        <p:scale>
          <a:sx n="93" d="100"/>
          <a:sy n="93" d="100"/>
        </p:scale>
        <p:origin x="12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4B2ED-0CBD-0C4C-BE71-9563FD080C60}" type="datetimeFigureOut">
              <a:rPr lang="en-US" smtClean="0"/>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D259B-FC26-2746-8CBE-95919F350019}" type="slidenum">
              <a:rPr lang="en-US" smtClean="0"/>
              <a:t>‹#›</a:t>
            </a:fld>
            <a:endParaRPr lang="en-US"/>
          </a:p>
        </p:txBody>
      </p:sp>
    </p:spTree>
    <p:extLst>
      <p:ext uri="{BB962C8B-B14F-4D97-AF65-F5344CB8AC3E}">
        <p14:creationId xmlns:p14="http://schemas.microsoft.com/office/powerpoint/2010/main" val="2346786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892175"/>
            <a:ext cx="4511675" cy="2538413"/>
          </a:xfrm>
        </p:spPr>
      </p:sp>
      <p:sp>
        <p:nvSpPr>
          <p:cNvPr id="3" name="Notes Placeholder 2"/>
          <p:cNvSpPr>
            <a:spLocks noGrp="1"/>
          </p:cNvSpPr>
          <p:nvPr>
            <p:ph type="body" idx="1"/>
          </p:nvPr>
        </p:nvSpPr>
        <p:spPr/>
        <p:txBody>
          <a:bodyPr/>
          <a:lstStyle/>
          <a:p>
            <a:r>
              <a:rPr lang="en-US" dirty="0"/>
              <a:t>Deb charged us to develop a strategic plan </a:t>
            </a:r>
          </a:p>
          <a:p>
            <a:endParaRPr lang="en-US" dirty="0"/>
          </a:p>
          <a:p>
            <a:r>
              <a:rPr lang="en-US" dirty="0"/>
              <a:t>Moving forward, chart a path</a:t>
            </a:r>
          </a:p>
          <a:p>
            <a:endParaRPr lang="en-US" dirty="0"/>
          </a:p>
          <a:p>
            <a:r>
              <a:rPr lang="en-US" dirty="0"/>
              <a:t>Where do we want to be in 5-10 years and beyond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43107C-0EFE-49AA-96DD-13AB464531C6}" type="slidenum">
              <a:rPr kumimoji="0" lang="en-US" sz="1600" b="0" i="0" u="none" strike="noStrike" kern="1200" cap="none" spc="0" normalizeH="0" baseline="0" noProof="0" smtClean="0">
                <a:ln>
                  <a:noFill/>
                </a:ln>
                <a:solidFill>
                  <a:srgbClr val="F0F0F0"/>
                </a:solidFill>
                <a:effectLst/>
                <a:uLnTx/>
                <a:uFillTx/>
                <a:latin typeface="Arial Nova"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srgbClr val="F0F0F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58357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10</a:t>
            </a:fld>
            <a:endParaRPr lang="en-US"/>
          </a:p>
        </p:txBody>
      </p:sp>
    </p:spTree>
    <p:extLst>
      <p:ext uri="{BB962C8B-B14F-4D97-AF65-F5344CB8AC3E}">
        <p14:creationId xmlns:p14="http://schemas.microsoft.com/office/powerpoint/2010/main" val="218418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8200"/>
              </a:solidFill>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11</a:t>
            </a:fld>
            <a:endParaRPr lang="en-US"/>
          </a:p>
        </p:txBody>
      </p:sp>
    </p:spTree>
    <p:extLst>
      <p:ext uri="{BB962C8B-B14F-4D97-AF65-F5344CB8AC3E}">
        <p14:creationId xmlns:p14="http://schemas.microsoft.com/office/powerpoint/2010/main" val="410740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8200"/>
              </a:solidFill>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12</a:t>
            </a:fld>
            <a:endParaRPr lang="en-US"/>
          </a:p>
        </p:txBody>
      </p:sp>
    </p:spTree>
    <p:extLst>
      <p:ext uri="{BB962C8B-B14F-4D97-AF65-F5344CB8AC3E}">
        <p14:creationId xmlns:p14="http://schemas.microsoft.com/office/powerpoint/2010/main" val="364002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8200"/>
              </a:solidFill>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13</a:t>
            </a:fld>
            <a:endParaRPr lang="en-US"/>
          </a:p>
        </p:txBody>
      </p:sp>
    </p:spTree>
    <p:extLst>
      <p:ext uri="{BB962C8B-B14F-4D97-AF65-F5344CB8AC3E}">
        <p14:creationId xmlns:p14="http://schemas.microsoft.com/office/powerpoint/2010/main" val="126803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For the second straight year, UT has been named All-Sport SEC Champ by USA Today. </a:t>
            </a:r>
          </a:p>
          <a:p>
            <a:pPr marL="285750" indent="-285750">
              <a:buFont typeface="Symbol"/>
              <a:buChar char="•"/>
            </a:pPr>
            <a:r>
              <a:rPr lang="en-US"/>
              <a:t>Currently ranked 8th in Director’s Cup</a:t>
            </a:r>
          </a:p>
          <a:p>
            <a:pPr marL="742950" lvl="1" indent="-285750">
              <a:buFont typeface="Courier New"/>
              <a:buChar char="○"/>
            </a:pPr>
            <a:r>
              <a:rPr lang="en-US"/>
              <a:t>Last updated in April, so baseball, softball, Track &amp; Field all still to be added. </a:t>
            </a:r>
          </a:p>
          <a:p>
            <a:pPr marL="742950" lvl="1" indent="-285750">
              <a:buFont typeface="Courier New"/>
              <a:buChar char="○"/>
            </a:pPr>
            <a:r>
              <a:rPr lang="en-US"/>
              <a:t>Finished 13th last year.</a:t>
            </a:r>
          </a:p>
          <a:p>
            <a:pPr marL="285750" indent="-285750">
              <a:buFont typeface="Symbol"/>
              <a:buChar char="•"/>
            </a:pPr>
            <a:r>
              <a:rPr lang="en-US"/>
              <a:t>Student-athletes had the best academic semester in Tennessee history, posting a collective 3.38 GPA and record highs for both men’s and women’s sports. </a:t>
            </a:r>
          </a:p>
          <a:p>
            <a:pPr marL="742950" lvl="1" indent="-285750">
              <a:buFont typeface="Courier New"/>
              <a:buChar char="○"/>
            </a:pPr>
            <a:r>
              <a:rPr lang="en-US"/>
              <a:t>All 16 programs had team GPA above 3.0</a:t>
            </a:r>
          </a:p>
          <a:p>
            <a:pPr marL="742950" lvl="1" indent="-285750">
              <a:buFont typeface="Courier New"/>
              <a:buChar char="○"/>
            </a:pPr>
            <a:r>
              <a:rPr lang="en-US"/>
              <a:t>422 student athletes received a 3.0 or higher (most ever, 76%)</a:t>
            </a:r>
          </a:p>
          <a:p>
            <a:pPr marL="742950" lvl="1" indent="-285750">
              <a:buFont typeface="Courier New"/>
              <a:buChar char="○"/>
            </a:pPr>
            <a:r>
              <a:rPr lang="en-US" dirty="0"/>
              <a:t>202 students </a:t>
            </a:r>
            <a:r>
              <a:rPr lang="en-US"/>
              <a:t>named</a:t>
            </a:r>
            <a:r>
              <a:rPr lang="en-US" dirty="0"/>
              <a:t> to Dean’s list</a:t>
            </a:r>
            <a:endParaRPr lang="en-US" dirty="0">
              <a:cs typeface="Calibri"/>
            </a:endParaRPr>
          </a:p>
          <a:p>
            <a:pPr marL="285750" indent="-285750">
              <a:buFont typeface="Symbol"/>
              <a:buChar char="•"/>
            </a:pPr>
            <a:r>
              <a:rPr lang="en-US"/>
              <a:t>Tennessee is only school to rank in the top-10 in attendance for football, both basketball programs, and baseball.</a:t>
            </a:r>
          </a:p>
          <a:p>
            <a:pPr marL="285750" indent="-285750">
              <a:buFont typeface="Symbol"/>
              <a:buChar char="•"/>
            </a:pPr>
            <a:r>
              <a:rPr lang="en-US"/>
              <a:t>Softball went to WCWS and advanced to semifinals.</a:t>
            </a:r>
          </a:p>
          <a:p>
            <a:pPr marL="285750" indent="-285750">
              <a:buFont typeface="Symbol"/>
              <a:buChar char="•"/>
            </a:pPr>
            <a:r>
              <a:rPr lang="en-US"/>
              <a:t>Baseball headed to Super Regional for third straight year.</a:t>
            </a:r>
          </a:p>
          <a:p>
            <a:pPr marL="285750" indent="-285750">
              <a:buFont typeface="Symbol"/>
              <a:buChar char="•"/>
            </a:pPr>
            <a:r>
              <a:rPr lang="en-US" dirty="0"/>
              <a:t>Men’s and women’s swimming and diving both finished in Top 8.</a:t>
            </a:r>
            <a:endParaRPr lang="en-US" dirty="0">
              <a:cs typeface="Calibri"/>
            </a:endParaRPr>
          </a:p>
          <a:p>
            <a:pPr marL="285750" indent="-285750">
              <a:buFont typeface="Symbol"/>
              <a:buChar char="•"/>
            </a:pPr>
            <a:r>
              <a:rPr lang="en-US">
                <a:solidFill>
                  <a:srgbClr val="000000"/>
                </a:solidFill>
                <a:latin typeface="Calibri"/>
                <a:cs typeface="Calibri"/>
              </a:rPr>
              <a:t>Men's and women's basketball finished Top 25</a:t>
            </a:r>
            <a:endParaRPr lang="en-US" dirty="0">
              <a:solidFill>
                <a:srgbClr val="000000"/>
              </a:solidFill>
              <a:latin typeface="Calibri"/>
              <a:cs typeface="Calibri"/>
            </a:endParaRPr>
          </a:p>
          <a:p>
            <a:pPr marL="285750" indent="-285750">
              <a:buFont typeface="Symbol"/>
              <a:buChar char="•"/>
            </a:pPr>
            <a:r>
              <a:rPr lang="en-US">
                <a:solidFill>
                  <a:srgbClr val="000000"/>
                </a:solidFill>
                <a:latin typeface="Calibri"/>
                <a:cs typeface="Calibri"/>
              </a:rPr>
              <a:t>Football finished No. 6 and won Orange Bowl.</a:t>
            </a:r>
            <a:endParaRPr lang="en-US" dirty="0">
              <a:solidFill>
                <a:srgbClr val="000000"/>
              </a:solidFill>
              <a:latin typeface="Calibri"/>
              <a:cs typeface="Calibri"/>
            </a:endParaRPr>
          </a:p>
          <a:p>
            <a:pPr algn="just"/>
            <a:endParaRPr lang="en-US" sz="1800" dirty="0">
              <a:solidFill>
                <a:srgbClr val="212121"/>
              </a:solidFill>
              <a:latin typeface="Calibri"/>
              <a:cs typeface="Calibri"/>
            </a:endParaRPr>
          </a:p>
          <a:p>
            <a:pPr algn="just"/>
            <a:endParaRPr lang="en-US" sz="1800">
              <a:solidFill>
                <a:srgbClr val="212121"/>
              </a:solidFill>
              <a:latin typeface="Calibri"/>
              <a:cs typeface="Calibri"/>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14</a:t>
            </a:fld>
            <a:endParaRPr lang="en-US"/>
          </a:p>
        </p:txBody>
      </p:sp>
    </p:spTree>
    <p:extLst>
      <p:ext uri="{BB962C8B-B14F-4D97-AF65-F5344CB8AC3E}">
        <p14:creationId xmlns:p14="http://schemas.microsoft.com/office/powerpoint/2010/main" val="1563118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36888-15A6-ED48-AED0-0319D2D08068}" type="slidenum">
              <a:rPr lang="en-US" smtClean="0"/>
              <a:t>15</a:t>
            </a:fld>
            <a:endParaRPr lang="en-US"/>
          </a:p>
        </p:txBody>
      </p:sp>
    </p:spTree>
    <p:extLst>
      <p:ext uri="{BB962C8B-B14F-4D97-AF65-F5344CB8AC3E}">
        <p14:creationId xmlns:p14="http://schemas.microsoft.com/office/powerpoint/2010/main" val="395941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we grow in achievement and reputation, we also want to improve student resources and experiences.</a:t>
            </a:r>
            <a:endParaRPr lang="en-US"/>
          </a:p>
        </p:txBody>
      </p:sp>
      <p:sp>
        <p:nvSpPr>
          <p:cNvPr id="4" name="Slide Number Placeholder 3"/>
          <p:cNvSpPr>
            <a:spLocks noGrp="1"/>
          </p:cNvSpPr>
          <p:nvPr>
            <p:ph type="sldNum" sz="quarter" idx="5"/>
          </p:nvPr>
        </p:nvSpPr>
        <p:spPr/>
        <p:txBody>
          <a:bodyPr/>
          <a:lstStyle/>
          <a:p>
            <a:fld id="{5F1A35AB-0647-E040-9758-C559CCA6DFA0}" type="slidenum">
              <a:rPr lang="en-US" smtClean="0"/>
              <a:t>2</a:t>
            </a:fld>
            <a:endParaRPr lang="en-US"/>
          </a:p>
        </p:txBody>
      </p:sp>
    </p:spTree>
    <p:extLst>
      <p:ext uri="{BB962C8B-B14F-4D97-AF65-F5344CB8AC3E}">
        <p14:creationId xmlns:p14="http://schemas.microsoft.com/office/powerpoint/2010/main" val="583621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A35AB-0647-E040-9758-C559CCA6DFA0}" type="slidenum">
              <a:rPr lang="en-US" smtClean="0"/>
              <a:t>3</a:t>
            </a:fld>
            <a:endParaRPr lang="en-US"/>
          </a:p>
        </p:txBody>
      </p:sp>
    </p:spTree>
    <p:extLst>
      <p:ext uri="{BB962C8B-B14F-4D97-AF65-F5344CB8AC3E}">
        <p14:creationId xmlns:p14="http://schemas.microsoft.com/office/powerpoint/2010/main" val="186539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36888-15A6-ED48-AED0-0319D2D08068}" type="slidenum">
              <a:rPr lang="en-US" smtClean="0"/>
              <a:t>4</a:t>
            </a:fld>
            <a:endParaRPr lang="en-US"/>
          </a:p>
        </p:txBody>
      </p:sp>
    </p:spTree>
    <p:extLst>
      <p:ext uri="{BB962C8B-B14F-4D97-AF65-F5344CB8AC3E}">
        <p14:creationId xmlns:p14="http://schemas.microsoft.com/office/powerpoint/2010/main" val="134062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A35AB-0647-E040-9758-C559CCA6DFA0}" type="slidenum">
              <a:rPr lang="en-US" smtClean="0"/>
              <a:t>5</a:t>
            </a:fld>
            <a:endParaRPr lang="en-US"/>
          </a:p>
        </p:txBody>
      </p:sp>
    </p:spTree>
    <p:extLst>
      <p:ext uri="{BB962C8B-B14F-4D97-AF65-F5344CB8AC3E}">
        <p14:creationId xmlns:p14="http://schemas.microsoft.com/office/powerpoint/2010/main" val="363712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6</a:t>
            </a:fld>
            <a:endParaRPr lang="en-US"/>
          </a:p>
        </p:txBody>
      </p:sp>
    </p:spTree>
    <p:extLst>
      <p:ext uri="{BB962C8B-B14F-4D97-AF65-F5344CB8AC3E}">
        <p14:creationId xmlns:p14="http://schemas.microsoft.com/office/powerpoint/2010/main" val="390244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r>
              <a:rPr lang="en-US" sz="1200" dirty="0">
                <a:cs typeface="Gotham Book" pitchFamily="2" charset="0"/>
              </a:rPr>
              <a:t>Workforce Development</a:t>
            </a:r>
          </a:p>
          <a:p>
            <a:pPr marL="285750" indent="-285750"/>
            <a:r>
              <a:rPr lang="en-US" sz="1200" dirty="0">
                <a:cs typeface="Gotham Book" pitchFamily="2" charset="0"/>
              </a:rPr>
              <a:t>Practical Implementation</a:t>
            </a:r>
          </a:p>
          <a:p>
            <a:pPr marL="285750" indent="-285750"/>
            <a:r>
              <a:rPr lang="en-US" sz="1200" dirty="0">
                <a:cs typeface="Gotham Book" pitchFamily="2" charset="0"/>
              </a:rPr>
              <a:t>High School to Graduate Levels</a:t>
            </a:r>
          </a:p>
          <a:p>
            <a:pPr marL="285750" indent="-285750"/>
            <a:r>
              <a:rPr lang="en-US" sz="1200" dirty="0"/>
              <a:t>Machining and hybrid manufacturing to produce discrete components in the aerospace, automotive, and biomedical industries from the micrometer to meter scales.</a:t>
            </a:r>
            <a:endParaRPr lang="en-US" sz="1200" dirty="0">
              <a:cs typeface="Gotham Book" pitchFamily="2"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7</a:t>
            </a:fld>
            <a:endParaRPr lang="en-US"/>
          </a:p>
        </p:txBody>
      </p:sp>
    </p:spTree>
    <p:extLst>
      <p:ext uri="{BB962C8B-B14F-4D97-AF65-F5344CB8AC3E}">
        <p14:creationId xmlns:p14="http://schemas.microsoft.com/office/powerpoint/2010/main" val="21537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a:buChar char="•"/>
            </a:pPr>
            <a:endParaRPr lang="en-US"/>
          </a:p>
        </p:txBody>
      </p:sp>
      <p:sp>
        <p:nvSpPr>
          <p:cNvPr id="4" name="Slide Number Placeholder 3"/>
          <p:cNvSpPr>
            <a:spLocks noGrp="1"/>
          </p:cNvSpPr>
          <p:nvPr>
            <p:ph type="sldNum" sz="quarter" idx="5"/>
          </p:nvPr>
        </p:nvSpPr>
        <p:spPr/>
        <p:txBody>
          <a:bodyPr/>
          <a:lstStyle/>
          <a:p>
            <a:fld id="{5F1A35AB-0647-E040-9758-C559CCA6DFA0}" type="slidenum">
              <a:rPr lang="en-US" smtClean="0"/>
              <a:t>8</a:t>
            </a:fld>
            <a:endParaRPr lang="en-US"/>
          </a:p>
        </p:txBody>
      </p:sp>
    </p:spTree>
    <p:extLst>
      <p:ext uri="{BB962C8B-B14F-4D97-AF65-F5344CB8AC3E}">
        <p14:creationId xmlns:p14="http://schemas.microsoft.com/office/powerpoint/2010/main" val="86625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1A35AB-0647-E040-9758-C559CCA6DFA0}" type="slidenum">
              <a:rPr lang="en-US" smtClean="0"/>
              <a:t>9</a:t>
            </a:fld>
            <a:endParaRPr lang="en-US"/>
          </a:p>
        </p:txBody>
      </p:sp>
    </p:spTree>
    <p:extLst>
      <p:ext uri="{BB962C8B-B14F-4D97-AF65-F5344CB8AC3E}">
        <p14:creationId xmlns:p14="http://schemas.microsoft.com/office/powerpoint/2010/main" val="79626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 not use">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77E977-AC2A-40FD-B6F6-156C9ACDB4A3}"/>
              </a:ext>
            </a:extLst>
          </p:cNvPr>
          <p:cNvSpPr txBox="1"/>
          <p:nvPr userDrawn="1"/>
        </p:nvSpPr>
        <p:spPr>
          <a:xfrm>
            <a:off x="228600" y="1459230"/>
            <a:ext cx="11734800" cy="3939540"/>
          </a:xfrm>
          <a:prstGeom prst="rect">
            <a:avLst/>
          </a:prstGeom>
          <a:noFill/>
        </p:spPr>
        <p:txBody>
          <a:bodyPr wrap="square" rtlCol="0">
            <a:spAutoFit/>
          </a:bodyPr>
          <a:lstStyle/>
          <a:p>
            <a:pPr algn="ctr"/>
            <a:r>
              <a:rPr lang="en-US" sz="12500"/>
              <a:t>Cover /  </a:t>
            </a:r>
            <a:br>
              <a:rPr lang="en-US" sz="12500"/>
            </a:br>
            <a:r>
              <a:rPr lang="en-US" sz="12500"/>
              <a:t>Divider</a:t>
            </a:r>
          </a:p>
        </p:txBody>
      </p:sp>
    </p:spTree>
    <p:extLst>
      <p:ext uri="{BB962C8B-B14F-4D97-AF65-F5344CB8AC3E}">
        <p14:creationId xmlns:p14="http://schemas.microsoft.com/office/powerpoint/2010/main" val="709469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DAB81-5B8F-4808-BA4A-558706E1E000}"/>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95DB634-B7FA-4145-8897-F16FACB80B66}"/>
              </a:ext>
            </a:extLst>
          </p:cNvPr>
          <p:cNvSpPr>
            <a:spLocks noGrp="1"/>
          </p:cNvSpPr>
          <p:nvPr>
            <p:ph type="body" idx="1"/>
          </p:nvPr>
        </p:nvSpPr>
        <p:spPr>
          <a:xfrm>
            <a:off x="457200" y="3348968"/>
            <a:ext cx="11277600" cy="131603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UTK Horiz_R">
            <a:extLst>
              <a:ext uri="{FF2B5EF4-FFF2-40B4-BE49-F238E27FC236}">
                <a16:creationId xmlns:a16="http://schemas.microsoft.com/office/drawing/2014/main" id="{4AB986A6-DE3E-48D3-B861-E99223134E13}"/>
              </a:ext>
            </a:extLst>
          </p:cNvPr>
          <p:cNvGrpSpPr>
            <a:grpSpLocks noChangeAspect="1"/>
          </p:cNvGrpSpPr>
          <p:nvPr userDrawn="1"/>
        </p:nvGrpSpPr>
        <p:grpSpPr bwMode="auto">
          <a:xfrm>
            <a:off x="10557955" y="6320597"/>
            <a:ext cx="1404165" cy="315023"/>
            <a:chOff x="0" y="1299"/>
            <a:chExt cx="7680" cy="1723"/>
          </a:xfrm>
        </p:grpSpPr>
        <p:sp>
          <p:nvSpPr>
            <p:cNvPr id="15" name="T fill">
              <a:extLst>
                <a:ext uri="{FF2B5EF4-FFF2-40B4-BE49-F238E27FC236}">
                  <a16:creationId xmlns:a16="http://schemas.microsoft.com/office/drawing/2014/main" id="{2C5AAA4E-573E-4EC8-A4B7-884C3F27E10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ype">
              <a:extLst>
                <a:ext uri="{FF2B5EF4-FFF2-40B4-BE49-F238E27FC236}">
                  <a16:creationId xmlns:a16="http://schemas.microsoft.com/office/drawing/2014/main" id="{C5CD119D-716A-4624-B04B-22B8CE51A207}"/>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Power T">
              <a:extLst>
                <a:ext uri="{FF2B5EF4-FFF2-40B4-BE49-F238E27FC236}">
                  <a16:creationId xmlns:a16="http://schemas.microsoft.com/office/drawing/2014/main" id="{F313A8C2-BF49-4AF5-9EF2-1F216EC3D3E7}"/>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Title 17">
            <a:extLst>
              <a:ext uri="{FF2B5EF4-FFF2-40B4-BE49-F238E27FC236}">
                <a16:creationId xmlns:a16="http://schemas.microsoft.com/office/drawing/2014/main" id="{651026E5-5229-43FE-B896-A6FE4229AE91}"/>
              </a:ext>
            </a:extLst>
          </p:cNvPr>
          <p:cNvSpPr>
            <a:spLocks noGrp="1"/>
          </p:cNvSpPr>
          <p:nvPr>
            <p:ph type="title"/>
          </p:nvPr>
        </p:nvSpPr>
        <p:spPr>
          <a:xfrm>
            <a:off x="457200" y="2016299"/>
            <a:ext cx="11277600" cy="1123761"/>
          </a:xfrm>
        </p:spPr>
        <p:txBody>
          <a:bodyPr/>
          <a:lstStyle>
            <a:lvl1pPr algn="ctr">
              <a:defRPr/>
            </a:lvl1pPr>
          </a:lstStyle>
          <a:p>
            <a:r>
              <a:rPr lang="en-US"/>
              <a:t>Click to edit Master title style</a:t>
            </a:r>
          </a:p>
        </p:txBody>
      </p:sp>
      <p:sp>
        <p:nvSpPr>
          <p:cNvPr id="12" name="Date Placeholder 4">
            <a:extLst>
              <a:ext uri="{FF2B5EF4-FFF2-40B4-BE49-F238E27FC236}">
                <a16:creationId xmlns:a16="http://schemas.microsoft.com/office/drawing/2014/main" id="{4354F6BA-F1E5-4E6F-B39E-A87F9453D465}"/>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3" name="Footer Placeholder 5">
            <a:extLst>
              <a:ext uri="{FF2B5EF4-FFF2-40B4-BE49-F238E27FC236}">
                <a16:creationId xmlns:a16="http://schemas.microsoft.com/office/drawing/2014/main" id="{3E4340B6-4A58-4E23-921D-0F5D675D9EB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6">
            <a:extLst>
              <a:ext uri="{FF2B5EF4-FFF2-40B4-BE49-F238E27FC236}">
                <a16:creationId xmlns:a16="http://schemas.microsoft.com/office/drawing/2014/main" id="{EEED9C79-A02D-476A-B735-297B719FDE84}"/>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8637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p:nvPr>
        </p:nvSpPr>
        <p:spPr/>
        <p:txBody>
          <a:bodyPr/>
          <a:lstStyle/>
          <a:p>
            <a:r>
              <a:rPr lang="en-US"/>
              <a:t>Click to edit Master title style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457200" y="1825625"/>
            <a:ext cx="11277600" cy="405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4">
            <a:extLst>
              <a:ext uri="{FF2B5EF4-FFF2-40B4-BE49-F238E27FC236}">
                <a16:creationId xmlns:a16="http://schemas.microsoft.com/office/drawing/2014/main" id="{0FE08160-6E71-41C8-97E3-2765A27F8DDC}"/>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3" name="Footer Placeholder 5">
            <a:extLst>
              <a:ext uri="{FF2B5EF4-FFF2-40B4-BE49-F238E27FC236}">
                <a16:creationId xmlns:a16="http://schemas.microsoft.com/office/drawing/2014/main" id="{8625D9E3-65B8-4E4E-B741-1C6FE352668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4" name="Slide Number Placeholder 6">
            <a:extLst>
              <a:ext uri="{FF2B5EF4-FFF2-40B4-BE49-F238E27FC236}">
                <a16:creationId xmlns:a16="http://schemas.microsoft.com/office/drawing/2014/main" id="{CEB9AAF4-80D2-4CE7-9323-2E7967E4AD49}"/>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224134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Photo 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hasCustomPrompt="1"/>
          </p:nvPr>
        </p:nvSpPr>
        <p:spPr>
          <a:xfrm>
            <a:off x="457200" y="228601"/>
            <a:ext cx="5430253" cy="1123761"/>
          </a:xfrm>
        </p:spPr>
        <p:txBody>
          <a:bodyPr>
            <a:normAutofit/>
          </a:bodyPr>
          <a:lstStyle>
            <a:lvl1pPr>
              <a:defRPr sz="3600"/>
            </a:lvl1pPr>
          </a:lstStyle>
          <a:p>
            <a:r>
              <a:rPr lang="en-US"/>
              <a:t>Title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457200" y="1825625"/>
            <a:ext cx="5430253" cy="40574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CC121225-E67C-437E-834A-25CD1B32DE5C}"/>
              </a:ext>
            </a:extLst>
          </p:cNvPr>
          <p:cNvSpPr>
            <a:spLocks noGrp="1"/>
          </p:cNvSpPr>
          <p:nvPr>
            <p:ph type="pic" sz="quarter" idx="14"/>
          </p:nvPr>
        </p:nvSpPr>
        <p:spPr>
          <a:xfrm>
            <a:off x="6096000" y="-1"/>
            <a:ext cx="6096000" cy="6115552"/>
          </a:xfrm>
          <a:solidFill>
            <a:srgbClr val="BFBFBF">
              <a:alpha val="49804"/>
            </a:srgbClr>
          </a:solidFill>
          <a:ln w="28575">
            <a:noFill/>
          </a:ln>
        </p:spPr>
        <p:txBody>
          <a:bodyPr vert="horz" lIns="0" tIns="0" rIns="0" bIns="0" rtlCol="0" anchor="ctr">
            <a:normAutofit/>
          </a:bodyPr>
          <a:lstStyle>
            <a:lvl1pPr marL="0" indent="0" algn="ctr">
              <a:buNone/>
              <a:defRPr lang="en-US"/>
            </a:lvl1pPr>
          </a:lstStyle>
          <a:p>
            <a:pPr marL="228600" lvl="0" indent="-228600" algn="ctr"/>
            <a:endParaRPr lang="en-US"/>
          </a:p>
        </p:txBody>
      </p:sp>
      <p:sp>
        <p:nvSpPr>
          <p:cNvPr id="13" name="Date Placeholder 4">
            <a:extLst>
              <a:ext uri="{FF2B5EF4-FFF2-40B4-BE49-F238E27FC236}">
                <a16:creationId xmlns:a16="http://schemas.microsoft.com/office/drawing/2014/main" id="{1A07FCD8-3BB1-4FF9-A3B5-7C203A60B039}"/>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305104F7-00AD-4F64-874E-304171A424F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C9B1989F-4896-4364-B631-428DE2B76A45}"/>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1241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Photo 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hasCustomPrompt="1"/>
          </p:nvPr>
        </p:nvSpPr>
        <p:spPr>
          <a:xfrm>
            <a:off x="6304547" y="228601"/>
            <a:ext cx="5430253" cy="1123761"/>
          </a:xfrm>
        </p:spPr>
        <p:txBody>
          <a:bodyPr>
            <a:normAutofit/>
          </a:bodyPr>
          <a:lstStyle>
            <a:lvl1pPr>
              <a:defRPr sz="3600"/>
            </a:lvl1pPr>
          </a:lstStyle>
          <a:p>
            <a:r>
              <a:rPr lang="en-US"/>
              <a:t>Title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6304547" y="1825625"/>
            <a:ext cx="5430253" cy="40574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CC121225-E67C-437E-834A-25CD1B32DE5C}"/>
              </a:ext>
            </a:extLst>
          </p:cNvPr>
          <p:cNvSpPr>
            <a:spLocks noGrp="1"/>
          </p:cNvSpPr>
          <p:nvPr>
            <p:ph type="pic" sz="quarter" idx="14"/>
          </p:nvPr>
        </p:nvSpPr>
        <p:spPr>
          <a:xfrm>
            <a:off x="0" y="0"/>
            <a:ext cx="6096000" cy="6111689"/>
          </a:xfrm>
          <a:solidFill>
            <a:srgbClr val="BFBFBF">
              <a:alpha val="49804"/>
            </a:srgbClr>
          </a:solidFill>
          <a:ln w="28575">
            <a:noFill/>
          </a:ln>
        </p:spPr>
        <p:txBody>
          <a:bodyPr vert="horz" lIns="0" tIns="0" rIns="0" bIns="0" rtlCol="0" anchor="ctr">
            <a:normAutofit/>
          </a:bodyPr>
          <a:lstStyle>
            <a:lvl1pPr marL="0" indent="0" algn="ctr">
              <a:buNone/>
              <a:defRPr lang="en-US"/>
            </a:lvl1pPr>
          </a:lstStyle>
          <a:p>
            <a:pPr marL="228600" lvl="0" indent="-228600" algn="ctr"/>
            <a:endParaRPr lang="en-US"/>
          </a:p>
        </p:txBody>
      </p:sp>
      <p:sp>
        <p:nvSpPr>
          <p:cNvPr id="13" name="Date Placeholder 4">
            <a:extLst>
              <a:ext uri="{FF2B5EF4-FFF2-40B4-BE49-F238E27FC236}">
                <a16:creationId xmlns:a16="http://schemas.microsoft.com/office/drawing/2014/main" id="{7D760A07-345B-40F2-B8C0-6C66BB4CAB21}"/>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17B40D33-171A-4D6F-AC92-C54E722F5A69}"/>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FAB2FE1A-CC7E-4520-92C6-384EC2F09BA1}"/>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422511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4DB656-2AD3-4B6D-B912-AA14E43934E2}"/>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UTK Horiz_R">
            <a:extLst>
              <a:ext uri="{FF2B5EF4-FFF2-40B4-BE49-F238E27FC236}">
                <a16:creationId xmlns:a16="http://schemas.microsoft.com/office/drawing/2014/main" id="{A2B702E1-95B6-4EC2-9232-1A178B938F60}"/>
              </a:ext>
            </a:extLst>
          </p:cNvPr>
          <p:cNvGrpSpPr>
            <a:grpSpLocks noChangeAspect="1"/>
          </p:cNvGrpSpPr>
          <p:nvPr userDrawn="1"/>
        </p:nvGrpSpPr>
        <p:grpSpPr bwMode="auto">
          <a:xfrm>
            <a:off x="10557955" y="6320597"/>
            <a:ext cx="1404165" cy="315023"/>
            <a:chOff x="0" y="1299"/>
            <a:chExt cx="7680" cy="1723"/>
          </a:xfrm>
        </p:grpSpPr>
        <p:sp>
          <p:nvSpPr>
            <p:cNvPr id="8" name="T fill">
              <a:extLst>
                <a:ext uri="{FF2B5EF4-FFF2-40B4-BE49-F238E27FC236}">
                  <a16:creationId xmlns:a16="http://schemas.microsoft.com/office/drawing/2014/main" id="{9CEE6628-1386-4A0C-BAFF-931C89F3C09E}"/>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ype">
              <a:extLst>
                <a:ext uri="{FF2B5EF4-FFF2-40B4-BE49-F238E27FC236}">
                  <a16:creationId xmlns:a16="http://schemas.microsoft.com/office/drawing/2014/main" id="{92B6B725-8893-4D4A-814B-E6809FB6FE85}"/>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Power T">
              <a:extLst>
                <a:ext uri="{FF2B5EF4-FFF2-40B4-BE49-F238E27FC236}">
                  <a16:creationId xmlns:a16="http://schemas.microsoft.com/office/drawing/2014/main" id="{EA4F30E0-A25B-4F95-AB11-7478B8BDBDF9}"/>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Picture Placeholder 14">
            <a:extLst>
              <a:ext uri="{FF2B5EF4-FFF2-40B4-BE49-F238E27FC236}">
                <a16:creationId xmlns:a16="http://schemas.microsoft.com/office/drawing/2014/main" id="{9A9D0E8A-079C-469C-8EFD-E5B886491A2B}"/>
              </a:ext>
            </a:extLst>
          </p:cNvPr>
          <p:cNvSpPr>
            <a:spLocks noGrp="1"/>
          </p:cNvSpPr>
          <p:nvPr>
            <p:ph type="pic" sz="quarter" idx="13" hasCustomPrompt="1"/>
          </p:nvPr>
        </p:nvSpPr>
        <p:spPr>
          <a:xfrm>
            <a:off x="0" y="0"/>
            <a:ext cx="12192000" cy="6127750"/>
          </a:xfrm>
          <a:solidFill>
            <a:schemeClr val="bg1"/>
          </a:solidFill>
        </p:spPr>
        <p:txBody>
          <a:bodyPr anchor="ctr"/>
          <a:lstStyle>
            <a:lvl1pPr marL="0" indent="0" algn="ctr">
              <a:buNone/>
              <a:defRPr>
                <a:solidFill>
                  <a:srgbClr val="58595B"/>
                </a:solidFill>
              </a:defRPr>
            </a:lvl1pPr>
          </a:lstStyle>
          <a:p>
            <a:r>
              <a:rPr lang="en-US"/>
              <a:t>Click icon to add photo</a:t>
            </a:r>
          </a:p>
        </p:txBody>
      </p:sp>
      <p:sp>
        <p:nvSpPr>
          <p:cNvPr id="17" name="Date Placeholder 4">
            <a:extLst>
              <a:ext uri="{FF2B5EF4-FFF2-40B4-BE49-F238E27FC236}">
                <a16:creationId xmlns:a16="http://schemas.microsoft.com/office/drawing/2014/main" id="{7F062795-CA06-4DC5-8E36-E1CCB2360C9B}"/>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8" name="Footer Placeholder 5">
            <a:extLst>
              <a:ext uri="{FF2B5EF4-FFF2-40B4-BE49-F238E27FC236}">
                <a16:creationId xmlns:a16="http://schemas.microsoft.com/office/drawing/2014/main" id="{1561DC46-605C-45B1-B99A-70446236E1F5}"/>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6">
            <a:extLst>
              <a:ext uri="{FF2B5EF4-FFF2-40B4-BE49-F238E27FC236}">
                <a16:creationId xmlns:a16="http://schemas.microsoft.com/office/drawing/2014/main" id="{7B995BD6-CFF3-4E17-8ED0-5D87EFF6569E}"/>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66516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20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4651708" cy="6111689"/>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Rectangle 7">
            <a:extLst>
              <a:ext uri="{FF2B5EF4-FFF2-40B4-BE49-F238E27FC236}">
                <a16:creationId xmlns:a16="http://schemas.microsoft.com/office/drawing/2014/main" id="{1E1A3C71-0AD6-4ACF-A079-D135E8EA5753}"/>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UTK Horiz_R">
            <a:extLst>
              <a:ext uri="{FF2B5EF4-FFF2-40B4-BE49-F238E27FC236}">
                <a16:creationId xmlns:a16="http://schemas.microsoft.com/office/drawing/2014/main" id="{D7C10C60-F0E9-401E-B1AE-78D7FB31A82C}"/>
              </a:ext>
            </a:extLst>
          </p:cNvPr>
          <p:cNvGrpSpPr>
            <a:grpSpLocks noChangeAspect="1"/>
          </p:cNvGrpSpPr>
          <p:nvPr userDrawn="1"/>
        </p:nvGrpSpPr>
        <p:grpSpPr bwMode="auto">
          <a:xfrm>
            <a:off x="10557955" y="6320597"/>
            <a:ext cx="1404165" cy="315023"/>
            <a:chOff x="0" y="1299"/>
            <a:chExt cx="7680" cy="1723"/>
          </a:xfrm>
        </p:grpSpPr>
        <p:sp>
          <p:nvSpPr>
            <p:cNvPr id="10" name="T fill">
              <a:extLst>
                <a:ext uri="{FF2B5EF4-FFF2-40B4-BE49-F238E27FC236}">
                  <a16:creationId xmlns:a16="http://schemas.microsoft.com/office/drawing/2014/main" id="{B889472D-3CF6-4D76-91CD-B15AAC818514}"/>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ype">
              <a:extLst>
                <a:ext uri="{FF2B5EF4-FFF2-40B4-BE49-F238E27FC236}">
                  <a16:creationId xmlns:a16="http://schemas.microsoft.com/office/drawing/2014/main" id="{190C6F36-943D-480A-BEC4-9FE959EFF656}"/>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Power T">
              <a:extLst>
                <a:ext uri="{FF2B5EF4-FFF2-40B4-BE49-F238E27FC236}">
                  <a16:creationId xmlns:a16="http://schemas.microsoft.com/office/drawing/2014/main" id="{052FB503-AC74-4C64-8176-0EFA65B53C00}"/>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Date Placeholder 4">
            <a:extLst>
              <a:ext uri="{FF2B5EF4-FFF2-40B4-BE49-F238E27FC236}">
                <a16:creationId xmlns:a16="http://schemas.microsoft.com/office/drawing/2014/main" id="{AF16959D-9AE7-4935-A4C3-FABF62F23011}"/>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2743C078-638D-46A7-9156-199899A36E9B}"/>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2083A4D7-C72A-44AE-89CA-8687C3F05C3E}"/>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3634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199"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4651708" cy="2993250"/>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7540292" y="3118440"/>
            <a:ext cx="4651708" cy="2993250"/>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2" name="Rectangle 11">
            <a:extLst>
              <a:ext uri="{FF2B5EF4-FFF2-40B4-BE49-F238E27FC236}">
                <a16:creationId xmlns:a16="http://schemas.microsoft.com/office/drawing/2014/main" id="{F5597226-AD9A-4716-950C-2928B604B015}"/>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UTK Horiz_R">
            <a:extLst>
              <a:ext uri="{FF2B5EF4-FFF2-40B4-BE49-F238E27FC236}">
                <a16:creationId xmlns:a16="http://schemas.microsoft.com/office/drawing/2014/main" id="{718A085F-99B6-4121-8D97-F7ADEAE38286}"/>
              </a:ext>
            </a:extLst>
          </p:cNvPr>
          <p:cNvGrpSpPr>
            <a:grpSpLocks noChangeAspect="1"/>
          </p:cNvGrpSpPr>
          <p:nvPr userDrawn="1"/>
        </p:nvGrpSpPr>
        <p:grpSpPr bwMode="auto">
          <a:xfrm>
            <a:off x="10557955" y="6320597"/>
            <a:ext cx="1404165" cy="315023"/>
            <a:chOff x="0" y="1299"/>
            <a:chExt cx="7680" cy="1723"/>
          </a:xfrm>
        </p:grpSpPr>
        <p:sp>
          <p:nvSpPr>
            <p:cNvPr id="15" name="T fill">
              <a:extLst>
                <a:ext uri="{FF2B5EF4-FFF2-40B4-BE49-F238E27FC236}">
                  <a16:creationId xmlns:a16="http://schemas.microsoft.com/office/drawing/2014/main" id="{42CFF7CA-4085-4288-93EF-5223B2723913}"/>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ype">
              <a:extLst>
                <a:ext uri="{FF2B5EF4-FFF2-40B4-BE49-F238E27FC236}">
                  <a16:creationId xmlns:a16="http://schemas.microsoft.com/office/drawing/2014/main" id="{51D92B88-0AB2-4F0A-A1A6-80F8B57284F7}"/>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Power T">
              <a:extLst>
                <a:ext uri="{FF2B5EF4-FFF2-40B4-BE49-F238E27FC236}">
                  <a16:creationId xmlns:a16="http://schemas.microsoft.com/office/drawing/2014/main" id="{EC77DE78-3A63-4148-83D9-26B717E25F3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Date Placeholder 4">
            <a:extLst>
              <a:ext uri="{FF2B5EF4-FFF2-40B4-BE49-F238E27FC236}">
                <a16:creationId xmlns:a16="http://schemas.microsoft.com/office/drawing/2014/main" id="{6A660581-A64E-4983-8D6C-F96F89E7E491}"/>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9" name="Footer Placeholder 5">
            <a:extLst>
              <a:ext uri="{FF2B5EF4-FFF2-40B4-BE49-F238E27FC236}">
                <a16:creationId xmlns:a16="http://schemas.microsoft.com/office/drawing/2014/main" id="{F8F2701F-D63A-4BC7-B67D-E3D34B1141D5}"/>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0" name="Slide Number Placeholder 6">
            <a:extLst>
              <a:ext uri="{FF2B5EF4-FFF2-40B4-BE49-F238E27FC236}">
                <a16:creationId xmlns:a16="http://schemas.microsoft.com/office/drawing/2014/main" id="{D952F882-7811-40A1-A211-934FAF3650BC}"/>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1004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199"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4651708" cy="1953771"/>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7540292" y="2072644"/>
            <a:ext cx="4651708" cy="1953771"/>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7540292" y="4145288"/>
            <a:ext cx="4651708"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67F44072-A04B-4000-A688-7203EC9CF963}"/>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50421D3A-B1D9-4300-9623-D4856361FB28}"/>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309CFCAE-C8F8-4222-B741-8849F837A5B6}"/>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A7BBD575-A22C-46DE-A4B8-938B1D76C701}"/>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AB9B021B-C7DD-4DBF-B4C8-806441F2EFDA}"/>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Date Placeholder 4">
            <a:extLst>
              <a:ext uri="{FF2B5EF4-FFF2-40B4-BE49-F238E27FC236}">
                <a16:creationId xmlns:a16="http://schemas.microsoft.com/office/drawing/2014/main" id="{1983403D-46E0-49C1-8379-5F44BC70C576}"/>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A8F40A6D-8084-4FCA-B313-F4BDA53F93E3}"/>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6">
            <a:extLst>
              <a:ext uri="{FF2B5EF4-FFF2-40B4-BE49-F238E27FC236}">
                <a16:creationId xmlns:a16="http://schemas.microsoft.com/office/drawing/2014/main" id="{AF78E67F-46D6-4034-ABF3-1AD6D8932CC1}"/>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30881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4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199"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4651708" cy="1953770"/>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7540292" y="2072644"/>
            <a:ext cx="2263242" cy="1953770"/>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7540290" y="4145288"/>
            <a:ext cx="4651709"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0" name="Picture Placeholder 8">
            <a:extLst>
              <a:ext uri="{FF2B5EF4-FFF2-40B4-BE49-F238E27FC236}">
                <a16:creationId xmlns:a16="http://schemas.microsoft.com/office/drawing/2014/main" id="{B770C8F7-8D2A-4B6A-BF61-24775C13A405}"/>
              </a:ext>
            </a:extLst>
          </p:cNvPr>
          <p:cNvSpPr>
            <a:spLocks noGrp="1"/>
          </p:cNvSpPr>
          <p:nvPr>
            <p:ph type="pic" sz="quarter" idx="19" hasCustomPrompt="1"/>
          </p:nvPr>
        </p:nvSpPr>
        <p:spPr>
          <a:xfrm>
            <a:off x="9928758" y="2072644"/>
            <a:ext cx="2263242" cy="1953770"/>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6" name="Rectangle 15">
            <a:extLst>
              <a:ext uri="{FF2B5EF4-FFF2-40B4-BE49-F238E27FC236}">
                <a16:creationId xmlns:a16="http://schemas.microsoft.com/office/drawing/2014/main" id="{83CC7FAC-8640-4220-971F-94CC6D17796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UTK Horiz_R">
            <a:extLst>
              <a:ext uri="{FF2B5EF4-FFF2-40B4-BE49-F238E27FC236}">
                <a16:creationId xmlns:a16="http://schemas.microsoft.com/office/drawing/2014/main" id="{2CB8A05A-CD5B-456D-A510-F0E71BE75F6B}"/>
              </a:ext>
            </a:extLst>
          </p:cNvPr>
          <p:cNvGrpSpPr>
            <a:grpSpLocks noChangeAspect="1"/>
          </p:cNvGrpSpPr>
          <p:nvPr userDrawn="1"/>
        </p:nvGrpSpPr>
        <p:grpSpPr bwMode="auto">
          <a:xfrm>
            <a:off x="10557955" y="6320597"/>
            <a:ext cx="1404165" cy="315023"/>
            <a:chOff x="0" y="1299"/>
            <a:chExt cx="7680" cy="1723"/>
          </a:xfrm>
        </p:grpSpPr>
        <p:sp>
          <p:nvSpPr>
            <p:cNvPr id="18" name="T fill">
              <a:extLst>
                <a:ext uri="{FF2B5EF4-FFF2-40B4-BE49-F238E27FC236}">
                  <a16:creationId xmlns:a16="http://schemas.microsoft.com/office/drawing/2014/main" id="{F9A20AC1-345F-456A-B518-22B16BEDA9B9}"/>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ype">
              <a:extLst>
                <a:ext uri="{FF2B5EF4-FFF2-40B4-BE49-F238E27FC236}">
                  <a16:creationId xmlns:a16="http://schemas.microsoft.com/office/drawing/2014/main" id="{0CBBF0D1-C5F5-4A82-B5F1-30F25489E452}"/>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Power T">
              <a:extLst>
                <a:ext uri="{FF2B5EF4-FFF2-40B4-BE49-F238E27FC236}">
                  <a16:creationId xmlns:a16="http://schemas.microsoft.com/office/drawing/2014/main" id="{F36178A9-62F8-4FD1-9B45-492C4F2B85E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Date Placeholder 4">
            <a:extLst>
              <a:ext uri="{FF2B5EF4-FFF2-40B4-BE49-F238E27FC236}">
                <a16:creationId xmlns:a16="http://schemas.microsoft.com/office/drawing/2014/main" id="{72050CB8-5B0E-42E7-AABF-5763E53CF459}"/>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7F0EFEA0-DAF3-47EC-9DE0-D606B4AAE08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1F61F12E-A586-40EC-8CF8-0BD1FC3F680B}"/>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44150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5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199"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7540292" y="2072644"/>
            <a:ext cx="4651708"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7540292" y="4145288"/>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4" name="Freeform: Shape 13">
            <a:extLst>
              <a:ext uri="{FF2B5EF4-FFF2-40B4-BE49-F238E27FC236}">
                <a16:creationId xmlns:a16="http://schemas.microsoft.com/office/drawing/2014/main" id="{722A4A3C-B8F1-4F29-91F0-D42C2660A621}"/>
              </a:ext>
            </a:extLst>
          </p:cNvPr>
          <p:cNvSpPr/>
          <p:nvPr userDrawn="1"/>
        </p:nvSpPr>
        <p:spPr>
          <a:xfrm>
            <a:off x="11429306" y="6248400"/>
            <a:ext cx="216508" cy="228600"/>
          </a:xfrm>
          <a:custGeom>
            <a:avLst/>
            <a:gdLst>
              <a:gd name="connsiteX0" fmla="*/ 9420044 w 9430552"/>
              <a:gd name="connsiteY0" fmla="*/ 4103210 h 9955931"/>
              <a:gd name="connsiteX1" fmla="*/ 9417418 w 9430552"/>
              <a:gd name="connsiteY1" fmla="*/ 4084821 h 9955931"/>
              <a:gd name="connsiteX2" fmla="*/ 9370133 w 9430552"/>
              <a:gd name="connsiteY2" fmla="*/ 3706549 h 9955931"/>
              <a:gd name="connsiteX3" fmla="*/ 9367506 w 9430552"/>
              <a:gd name="connsiteY3" fmla="*/ 3688160 h 9955931"/>
              <a:gd name="connsiteX4" fmla="*/ 9286073 w 9430552"/>
              <a:gd name="connsiteY4" fmla="*/ 3320395 h 9955931"/>
              <a:gd name="connsiteX5" fmla="*/ 9280819 w 9430552"/>
              <a:gd name="connsiteY5" fmla="*/ 3302007 h 9955931"/>
              <a:gd name="connsiteX6" fmla="*/ 9167863 w 9430552"/>
              <a:gd name="connsiteY6" fmla="*/ 2944749 h 9955931"/>
              <a:gd name="connsiteX7" fmla="*/ 9162609 w 9430552"/>
              <a:gd name="connsiteY7" fmla="*/ 2928988 h 9955931"/>
              <a:gd name="connsiteX8" fmla="*/ 9018130 w 9430552"/>
              <a:gd name="connsiteY8" fmla="*/ 2584865 h 9955931"/>
              <a:gd name="connsiteX9" fmla="*/ 9010249 w 9430552"/>
              <a:gd name="connsiteY9" fmla="*/ 2569103 h 9955931"/>
              <a:gd name="connsiteX10" fmla="*/ 8836874 w 9430552"/>
              <a:gd name="connsiteY10" fmla="*/ 2240741 h 9955931"/>
              <a:gd name="connsiteX11" fmla="*/ 8828993 w 9430552"/>
              <a:gd name="connsiteY11" fmla="*/ 2224980 h 9955931"/>
              <a:gd name="connsiteX12" fmla="*/ 8631976 w 9430552"/>
              <a:gd name="connsiteY12" fmla="*/ 1917633 h 9955931"/>
              <a:gd name="connsiteX13" fmla="*/ 8621468 w 9430552"/>
              <a:gd name="connsiteY13" fmla="*/ 1904499 h 9955931"/>
              <a:gd name="connsiteX14" fmla="*/ 8395555 w 9430552"/>
              <a:gd name="connsiteY14" fmla="*/ 1615540 h 9955931"/>
              <a:gd name="connsiteX15" fmla="*/ 8385048 w 9430552"/>
              <a:gd name="connsiteY15" fmla="*/ 1602406 h 9955931"/>
              <a:gd name="connsiteX16" fmla="*/ 8135493 w 9430552"/>
              <a:gd name="connsiteY16" fmla="*/ 1334463 h 9955931"/>
              <a:gd name="connsiteX17" fmla="*/ 8122359 w 9430552"/>
              <a:gd name="connsiteY17" fmla="*/ 1321328 h 9955931"/>
              <a:gd name="connsiteX18" fmla="*/ 7851789 w 9430552"/>
              <a:gd name="connsiteY18" fmla="*/ 1077027 h 9955931"/>
              <a:gd name="connsiteX19" fmla="*/ 7838654 w 9430552"/>
              <a:gd name="connsiteY19" fmla="*/ 1066519 h 9955931"/>
              <a:gd name="connsiteX20" fmla="*/ 7547069 w 9430552"/>
              <a:gd name="connsiteY20" fmla="*/ 848487 h 9955931"/>
              <a:gd name="connsiteX21" fmla="*/ 7531307 w 9430552"/>
              <a:gd name="connsiteY21" fmla="*/ 837979 h 9955931"/>
              <a:gd name="connsiteX22" fmla="*/ 7221334 w 9430552"/>
              <a:gd name="connsiteY22" fmla="*/ 648843 h 9955931"/>
              <a:gd name="connsiteX23" fmla="*/ 7205573 w 9430552"/>
              <a:gd name="connsiteY23" fmla="*/ 640962 h 9955931"/>
              <a:gd name="connsiteX24" fmla="*/ 6879838 w 9430552"/>
              <a:gd name="connsiteY24" fmla="*/ 480722 h 9955931"/>
              <a:gd name="connsiteX25" fmla="*/ 6861449 w 9430552"/>
              <a:gd name="connsiteY25" fmla="*/ 472841 h 9955931"/>
              <a:gd name="connsiteX26" fmla="*/ 6522580 w 9430552"/>
              <a:gd name="connsiteY26" fmla="*/ 341496 h 9955931"/>
              <a:gd name="connsiteX27" fmla="*/ 6504192 w 9430552"/>
              <a:gd name="connsiteY27" fmla="*/ 336243 h 9955931"/>
              <a:gd name="connsiteX28" fmla="*/ 6152188 w 9430552"/>
              <a:gd name="connsiteY28" fmla="*/ 241674 h 9955931"/>
              <a:gd name="connsiteX29" fmla="*/ 6136426 w 9430552"/>
              <a:gd name="connsiteY29" fmla="*/ 239047 h 9955931"/>
              <a:gd name="connsiteX30" fmla="*/ 5894752 w 9430552"/>
              <a:gd name="connsiteY30" fmla="*/ 194390 h 9955931"/>
              <a:gd name="connsiteX31" fmla="*/ 5878991 w 9430552"/>
              <a:gd name="connsiteY31" fmla="*/ 191763 h 9955931"/>
              <a:gd name="connsiteX32" fmla="*/ 5511225 w 9430552"/>
              <a:gd name="connsiteY32" fmla="*/ 157614 h 9955931"/>
              <a:gd name="connsiteX33" fmla="*/ 5500718 w 9430552"/>
              <a:gd name="connsiteY33" fmla="*/ 157614 h 9955931"/>
              <a:gd name="connsiteX34" fmla="*/ 2056859 w 9430552"/>
              <a:gd name="connsiteY34" fmla="*/ 0 h 9955931"/>
              <a:gd name="connsiteX35" fmla="*/ 2054232 w 9430552"/>
              <a:gd name="connsiteY35" fmla="*/ 0 h 9955931"/>
              <a:gd name="connsiteX36" fmla="*/ 2041097 w 9430552"/>
              <a:gd name="connsiteY36" fmla="*/ 0 h 9955931"/>
              <a:gd name="connsiteX37" fmla="*/ 2035843 w 9430552"/>
              <a:gd name="connsiteY37" fmla="*/ 0 h 9955931"/>
              <a:gd name="connsiteX38" fmla="*/ 2020082 w 9430552"/>
              <a:gd name="connsiteY38" fmla="*/ 2627 h 9955931"/>
              <a:gd name="connsiteX39" fmla="*/ 2014828 w 9430552"/>
              <a:gd name="connsiteY39" fmla="*/ 2627 h 9955931"/>
              <a:gd name="connsiteX40" fmla="*/ 1999067 w 9430552"/>
              <a:gd name="connsiteY40" fmla="*/ 5254 h 9955931"/>
              <a:gd name="connsiteX41" fmla="*/ 1996440 w 9430552"/>
              <a:gd name="connsiteY41" fmla="*/ 5254 h 9955931"/>
              <a:gd name="connsiteX42" fmla="*/ 1980679 w 9430552"/>
              <a:gd name="connsiteY42" fmla="*/ 10508 h 9955931"/>
              <a:gd name="connsiteX43" fmla="*/ 1975425 w 9430552"/>
              <a:gd name="connsiteY43" fmla="*/ 13134 h 9955931"/>
              <a:gd name="connsiteX44" fmla="*/ 1962290 w 9430552"/>
              <a:gd name="connsiteY44" fmla="*/ 18388 h 9955931"/>
              <a:gd name="connsiteX45" fmla="*/ 1954410 w 9430552"/>
              <a:gd name="connsiteY45" fmla="*/ 21015 h 9955931"/>
              <a:gd name="connsiteX46" fmla="*/ 1951783 w 9430552"/>
              <a:gd name="connsiteY46" fmla="*/ 23642 h 9955931"/>
              <a:gd name="connsiteX47" fmla="*/ 99822 w 9430552"/>
              <a:gd name="connsiteY47" fmla="*/ 1019235 h 9955931"/>
              <a:gd name="connsiteX48" fmla="*/ 94568 w 9430552"/>
              <a:gd name="connsiteY48" fmla="*/ 1021862 h 9955931"/>
              <a:gd name="connsiteX49" fmla="*/ 86688 w 9430552"/>
              <a:gd name="connsiteY49" fmla="*/ 1027116 h 9955931"/>
              <a:gd name="connsiteX50" fmla="*/ 76180 w 9430552"/>
              <a:gd name="connsiteY50" fmla="*/ 1034997 h 9955931"/>
              <a:gd name="connsiteX51" fmla="*/ 70926 w 9430552"/>
              <a:gd name="connsiteY51" fmla="*/ 1040250 h 9955931"/>
              <a:gd name="connsiteX52" fmla="*/ 60419 w 9430552"/>
              <a:gd name="connsiteY52" fmla="*/ 1048131 h 9955931"/>
              <a:gd name="connsiteX53" fmla="*/ 57792 w 9430552"/>
              <a:gd name="connsiteY53" fmla="*/ 1050758 h 9955931"/>
              <a:gd name="connsiteX54" fmla="*/ 57792 w 9430552"/>
              <a:gd name="connsiteY54" fmla="*/ 1050758 h 9955931"/>
              <a:gd name="connsiteX55" fmla="*/ 47284 w 9430552"/>
              <a:gd name="connsiteY55" fmla="*/ 1061266 h 9955931"/>
              <a:gd name="connsiteX56" fmla="*/ 44657 w 9430552"/>
              <a:gd name="connsiteY56" fmla="*/ 1066519 h 9955931"/>
              <a:gd name="connsiteX57" fmla="*/ 34150 w 9430552"/>
              <a:gd name="connsiteY57" fmla="*/ 1079654 h 9955931"/>
              <a:gd name="connsiteX58" fmla="*/ 31523 w 9430552"/>
              <a:gd name="connsiteY58" fmla="*/ 1082281 h 9955931"/>
              <a:gd name="connsiteX59" fmla="*/ 23642 w 9430552"/>
              <a:gd name="connsiteY59" fmla="*/ 1095415 h 9955931"/>
              <a:gd name="connsiteX60" fmla="*/ 21015 w 9430552"/>
              <a:gd name="connsiteY60" fmla="*/ 1098042 h 9955931"/>
              <a:gd name="connsiteX61" fmla="*/ 5254 w 9430552"/>
              <a:gd name="connsiteY61" fmla="*/ 1134819 h 9955931"/>
              <a:gd name="connsiteX62" fmla="*/ 5254 w 9430552"/>
              <a:gd name="connsiteY62" fmla="*/ 1140072 h 9955931"/>
              <a:gd name="connsiteX63" fmla="*/ 2627 w 9430552"/>
              <a:gd name="connsiteY63" fmla="*/ 1155834 h 9955931"/>
              <a:gd name="connsiteX64" fmla="*/ 2627 w 9430552"/>
              <a:gd name="connsiteY64" fmla="*/ 1161088 h 9955931"/>
              <a:gd name="connsiteX65" fmla="*/ 0 w 9430552"/>
              <a:gd name="connsiteY65" fmla="*/ 1174222 h 9955931"/>
              <a:gd name="connsiteX66" fmla="*/ 0 w 9430552"/>
              <a:gd name="connsiteY66" fmla="*/ 1179476 h 9955931"/>
              <a:gd name="connsiteX67" fmla="*/ 0 w 9430552"/>
              <a:gd name="connsiteY67" fmla="*/ 1192610 h 9955931"/>
              <a:gd name="connsiteX68" fmla="*/ 0 w 9430552"/>
              <a:gd name="connsiteY68" fmla="*/ 1195237 h 9955931"/>
              <a:gd name="connsiteX69" fmla="*/ 173375 w 9430552"/>
              <a:gd name="connsiteY69" fmla="*/ 9456821 h 9955931"/>
              <a:gd name="connsiteX70" fmla="*/ 215405 w 9430552"/>
              <a:gd name="connsiteY70" fmla="*/ 9577658 h 9955931"/>
              <a:gd name="connsiteX71" fmla="*/ 215405 w 9430552"/>
              <a:gd name="connsiteY71" fmla="*/ 9577658 h 9955931"/>
              <a:gd name="connsiteX72" fmla="*/ 215405 w 9430552"/>
              <a:gd name="connsiteY72" fmla="*/ 9577658 h 9955931"/>
              <a:gd name="connsiteX73" fmla="*/ 233794 w 9430552"/>
              <a:gd name="connsiteY73" fmla="*/ 9596046 h 9955931"/>
              <a:gd name="connsiteX74" fmla="*/ 344123 w 9430552"/>
              <a:gd name="connsiteY74" fmla="*/ 9651211 h 9955931"/>
              <a:gd name="connsiteX75" fmla="*/ 359885 w 9430552"/>
              <a:gd name="connsiteY75" fmla="*/ 9653838 h 9955931"/>
              <a:gd name="connsiteX76" fmla="*/ 3977119 w 9430552"/>
              <a:gd name="connsiteY76" fmla="*/ 9961185 h 9955931"/>
              <a:gd name="connsiteX77" fmla="*/ 3987626 w 9430552"/>
              <a:gd name="connsiteY77" fmla="*/ 9961185 h 9955931"/>
              <a:gd name="connsiteX78" fmla="*/ 4376407 w 9430552"/>
              <a:gd name="connsiteY78" fmla="*/ 9974320 h 9955931"/>
              <a:gd name="connsiteX79" fmla="*/ 4384288 w 9430552"/>
              <a:gd name="connsiteY79" fmla="*/ 9974320 h 9955931"/>
              <a:gd name="connsiteX80" fmla="*/ 4397422 w 9430552"/>
              <a:gd name="connsiteY80" fmla="*/ 9974320 h 9955931"/>
              <a:gd name="connsiteX81" fmla="*/ 4775695 w 9430552"/>
              <a:gd name="connsiteY81" fmla="*/ 9950677 h 9955931"/>
              <a:gd name="connsiteX82" fmla="*/ 4796710 w 9430552"/>
              <a:gd name="connsiteY82" fmla="*/ 9948051 h 9955931"/>
              <a:gd name="connsiteX83" fmla="*/ 5164475 w 9430552"/>
              <a:gd name="connsiteY83" fmla="*/ 9887632 h 9955931"/>
              <a:gd name="connsiteX84" fmla="*/ 5185491 w 9430552"/>
              <a:gd name="connsiteY84" fmla="*/ 9882378 h 9955931"/>
              <a:gd name="connsiteX85" fmla="*/ 5540121 w 9430552"/>
              <a:gd name="connsiteY85" fmla="*/ 9785183 h 9955931"/>
              <a:gd name="connsiteX86" fmla="*/ 5558510 w 9430552"/>
              <a:gd name="connsiteY86" fmla="*/ 9779929 h 9955931"/>
              <a:gd name="connsiteX87" fmla="*/ 5900006 w 9430552"/>
              <a:gd name="connsiteY87" fmla="*/ 9648584 h 9955931"/>
              <a:gd name="connsiteX88" fmla="*/ 5918394 w 9430552"/>
              <a:gd name="connsiteY88" fmla="*/ 9640704 h 9955931"/>
              <a:gd name="connsiteX89" fmla="*/ 6241502 w 9430552"/>
              <a:gd name="connsiteY89" fmla="*/ 9477836 h 9955931"/>
              <a:gd name="connsiteX90" fmla="*/ 6259890 w 9430552"/>
              <a:gd name="connsiteY90" fmla="*/ 9467328 h 9955931"/>
              <a:gd name="connsiteX91" fmla="*/ 6564610 w 9430552"/>
              <a:gd name="connsiteY91" fmla="*/ 9272938 h 9955931"/>
              <a:gd name="connsiteX92" fmla="*/ 6580372 w 9430552"/>
              <a:gd name="connsiteY92" fmla="*/ 9262431 h 9955931"/>
              <a:gd name="connsiteX93" fmla="*/ 6866703 w 9430552"/>
              <a:gd name="connsiteY93" fmla="*/ 9039145 h 9955931"/>
              <a:gd name="connsiteX94" fmla="*/ 6882465 w 9430552"/>
              <a:gd name="connsiteY94" fmla="*/ 9026010 h 9955931"/>
              <a:gd name="connsiteX95" fmla="*/ 7145154 w 9430552"/>
              <a:gd name="connsiteY95" fmla="*/ 8773828 h 9955931"/>
              <a:gd name="connsiteX96" fmla="*/ 7158289 w 9430552"/>
              <a:gd name="connsiteY96" fmla="*/ 8760694 h 9955931"/>
              <a:gd name="connsiteX97" fmla="*/ 7397336 w 9430552"/>
              <a:gd name="connsiteY97" fmla="*/ 8482243 h 9955931"/>
              <a:gd name="connsiteX98" fmla="*/ 7410470 w 9430552"/>
              <a:gd name="connsiteY98" fmla="*/ 8466481 h 9955931"/>
              <a:gd name="connsiteX99" fmla="*/ 7623249 w 9430552"/>
              <a:gd name="connsiteY99" fmla="*/ 8161763 h 9955931"/>
              <a:gd name="connsiteX100" fmla="*/ 7633756 w 9430552"/>
              <a:gd name="connsiteY100" fmla="*/ 8146001 h 9955931"/>
              <a:gd name="connsiteX101" fmla="*/ 7817639 w 9430552"/>
              <a:gd name="connsiteY101" fmla="*/ 7817639 h 9955931"/>
              <a:gd name="connsiteX102" fmla="*/ 7825520 w 9430552"/>
              <a:gd name="connsiteY102" fmla="*/ 7799251 h 9955931"/>
              <a:gd name="connsiteX103" fmla="*/ 7943730 w 9430552"/>
              <a:gd name="connsiteY103" fmla="*/ 7528681 h 9955931"/>
              <a:gd name="connsiteX104" fmla="*/ 8140747 w 9430552"/>
              <a:gd name="connsiteY104" fmla="*/ 7373694 h 9955931"/>
              <a:gd name="connsiteX105" fmla="*/ 8156509 w 9430552"/>
              <a:gd name="connsiteY105" fmla="*/ 7360560 h 9955931"/>
              <a:gd name="connsiteX106" fmla="*/ 8398182 w 9430552"/>
              <a:gd name="connsiteY106" fmla="*/ 7126765 h 9955931"/>
              <a:gd name="connsiteX107" fmla="*/ 8411317 w 9430552"/>
              <a:gd name="connsiteY107" fmla="*/ 7113631 h 9955931"/>
              <a:gd name="connsiteX108" fmla="*/ 8631976 w 9430552"/>
              <a:gd name="connsiteY108" fmla="*/ 6856196 h 9955931"/>
              <a:gd name="connsiteX109" fmla="*/ 8645110 w 9430552"/>
              <a:gd name="connsiteY109" fmla="*/ 6840434 h 9955931"/>
              <a:gd name="connsiteX110" fmla="*/ 8842127 w 9430552"/>
              <a:gd name="connsiteY110" fmla="*/ 6559356 h 9955931"/>
              <a:gd name="connsiteX111" fmla="*/ 8852636 w 9430552"/>
              <a:gd name="connsiteY111" fmla="*/ 6543595 h 9955931"/>
              <a:gd name="connsiteX112" fmla="*/ 9023384 w 9430552"/>
              <a:gd name="connsiteY112" fmla="*/ 6241502 h 9955931"/>
              <a:gd name="connsiteX113" fmla="*/ 9031264 w 9430552"/>
              <a:gd name="connsiteY113" fmla="*/ 6223114 h 9955931"/>
              <a:gd name="connsiteX114" fmla="*/ 9173116 w 9430552"/>
              <a:gd name="connsiteY114" fmla="*/ 5900006 h 9955931"/>
              <a:gd name="connsiteX115" fmla="*/ 9180997 w 9430552"/>
              <a:gd name="connsiteY115" fmla="*/ 5881617 h 9955931"/>
              <a:gd name="connsiteX116" fmla="*/ 9293954 w 9430552"/>
              <a:gd name="connsiteY116" fmla="*/ 5540121 h 9955931"/>
              <a:gd name="connsiteX117" fmla="*/ 9299208 w 9430552"/>
              <a:gd name="connsiteY117" fmla="*/ 5521733 h 9955931"/>
              <a:gd name="connsiteX118" fmla="*/ 9380641 w 9430552"/>
              <a:gd name="connsiteY118" fmla="*/ 5164475 h 9955931"/>
              <a:gd name="connsiteX119" fmla="*/ 9383268 w 9430552"/>
              <a:gd name="connsiteY119" fmla="*/ 5148714 h 9955931"/>
              <a:gd name="connsiteX120" fmla="*/ 9420044 w 9430552"/>
              <a:gd name="connsiteY120" fmla="*/ 4901786 h 9955931"/>
              <a:gd name="connsiteX121" fmla="*/ 9422671 w 9430552"/>
              <a:gd name="connsiteY121" fmla="*/ 4886024 h 9955931"/>
              <a:gd name="connsiteX122" fmla="*/ 9446313 w 9430552"/>
              <a:gd name="connsiteY122" fmla="*/ 4505125 h 9955931"/>
              <a:gd name="connsiteX123" fmla="*/ 9446313 w 9430552"/>
              <a:gd name="connsiteY123" fmla="*/ 4486737 h 9955931"/>
              <a:gd name="connsiteX124" fmla="*/ 9420044 w 9430552"/>
              <a:gd name="connsiteY124" fmla="*/ 4103210 h 9955931"/>
              <a:gd name="connsiteX125" fmla="*/ 1857215 w 9430552"/>
              <a:gd name="connsiteY125" fmla="*/ 1077027 h 9955931"/>
              <a:gd name="connsiteX126" fmla="*/ 924667 w 9430552"/>
              <a:gd name="connsiteY126" fmla="*/ 1032370 h 9955931"/>
              <a:gd name="connsiteX127" fmla="*/ 1849334 w 9430552"/>
              <a:gd name="connsiteY127" fmla="*/ 535887 h 9955931"/>
              <a:gd name="connsiteX128" fmla="*/ 1857215 w 9430552"/>
              <a:gd name="connsiteY128" fmla="*/ 1077027 h 9955931"/>
              <a:gd name="connsiteX129" fmla="*/ 399288 w 9430552"/>
              <a:gd name="connsiteY129" fmla="*/ 1405389 h 9955931"/>
              <a:gd name="connsiteX130" fmla="*/ 1862468 w 9430552"/>
              <a:gd name="connsiteY130" fmla="*/ 1476315 h 9955931"/>
              <a:gd name="connsiteX131" fmla="*/ 1943902 w 9430552"/>
              <a:gd name="connsiteY131" fmla="*/ 7702056 h 9955931"/>
              <a:gd name="connsiteX132" fmla="*/ 559529 w 9430552"/>
              <a:gd name="connsiteY132" fmla="*/ 9002369 h 9955931"/>
              <a:gd name="connsiteX133" fmla="*/ 399288 w 9430552"/>
              <a:gd name="connsiteY133" fmla="*/ 1405389 h 9955931"/>
              <a:gd name="connsiteX134" fmla="*/ 7276499 w 9430552"/>
              <a:gd name="connsiteY134" fmla="*/ 7941103 h 9955931"/>
              <a:gd name="connsiteX135" fmla="*/ 7074228 w 9430552"/>
              <a:gd name="connsiteY135" fmla="*/ 8230061 h 9955931"/>
              <a:gd name="connsiteX136" fmla="*/ 6848315 w 9430552"/>
              <a:gd name="connsiteY136" fmla="*/ 8495377 h 9955931"/>
              <a:gd name="connsiteX137" fmla="*/ 6598760 w 9430552"/>
              <a:gd name="connsiteY137" fmla="*/ 8734425 h 9955931"/>
              <a:gd name="connsiteX138" fmla="*/ 6328190 w 9430552"/>
              <a:gd name="connsiteY138" fmla="*/ 8947204 h 9955931"/>
              <a:gd name="connsiteX139" fmla="*/ 6039231 w 9430552"/>
              <a:gd name="connsiteY139" fmla="*/ 9131086 h 9955931"/>
              <a:gd name="connsiteX140" fmla="*/ 5734511 w 9430552"/>
              <a:gd name="connsiteY140" fmla="*/ 9286073 h 9955931"/>
              <a:gd name="connsiteX141" fmla="*/ 5414030 w 9430552"/>
              <a:gd name="connsiteY141" fmla="*/ 9409537 h 9955931"/>
              <a:gd name="connsiteX142" fmla="*/ 5077788 w 9430552"/>
              <a:gd name="connsiteY142" fmla="*/ 9501479 h 9955931"/>
              <a:gd name="connsiteX143" fmla="*/ 4731038 w 9430552"/>
              <a:gd name="connsiteY143" fmla="*/ 9559270 h 9955931"/>
              <a:gd name="connsiteX144" fmla="*/ 4371153 w 9430552"/>
              <a:gd name="connsiteY144" fmla="*/ 9582912 h 9955931"/>
              <a:gd name="connsiteX145" fmla="*/ 3998134 w 9430552"/>
              <a:gd name="connsiteY145" fmla="*/ 9569777 h 9955931"/>
              <a:gd name="connsiteX146" fmla="*/ 832726 w 9430552"/>
              <a:gd name="connsiteY146" fmla="*/ 9296580 h 9955931"/>
              <a:gd name="connsiteX147" fmla="*/ 2217099 w 9430552"/>
              <a:gd name="connsiteY147" fmla="*/ 7996268 h 9955931"/>
              <a:gd name="connsiteX148" fmla="*/ 5461315 w 9430552"/>
              <a:gd name="connsiteY148" fmla="*/ 8248450 h 9955931"/>
              <a:gd name="connsiteX149" fmla="*/ 5471822 w 9430552"/>
              <a:gd name="connsiteY149" fmla="*/ 8248450 h 9955931"/>
              <a:gd name="connsiteX150" fmla="*/ 5829080 w 9430552"/>
              <a:gd name="connsiteY150" fmla="*/ 8258957 h 9955931"/>
              <a:gd name="connsiteX151" fmla="*/ 5850095 w 9430552"/>
              <a:gd name="connsiteY151" fmla="*/ 8258957 h 9955931"/>
              <a:gd name="connsiteX152" fmla="*/ 6199472 w 9430552"/>
              <a:gd name="connsiteY152" fmla="*/ 8232688 h 9955931"/>
              <a:gd name="connsiteX153" fmla="*/ 6220487 w 9430552"/>
              <a:gd name="connsiteY153" fmla="*/ 8230061 h 9955931"/>
              <a:gd name="connsiteX154" fmla="*/ 6559356 w 9430552"/>
              <a:gd name="connsiteY154" fmla="*/ 8169643 h 9955931"/>
              <a:gd name="connsiteX155" fmla="*/ 6577745 w 9430552"/>
              <a:gd name="connsiteY155" fmla="*/ 8164389 h 9955931"/>
              <a:gd name="connsiteX156" fmla="*/ 6903480 w 9430552"/>
              <a:gd name="connsiteY156" fmla="*/ 8072447 h 9955931"/>
              <a:gd name="connsiteX157" fmla="*/ 6921868 w 9430552"/>
              <a:gd name="connsiteY157" fmla="*/ 8067194 h 9955931"/>
              <a:gd name="connsiteX158" fmla="*/ 7234469 w 9430552"/>
              <a:gd name="connsiteY158" fmla="*/ 7943730 h 9955931"/>
              <a:gd name="connsiteX159" fmla="*/ 7252856 w 9430552"/>
              <a:gd name="connsiteY159" fmla="*/ 7935849 h 9955931"/>
              <a:gd name="connsiteX160" fmla="*/ 7287006 w 9430552"/>
              <a:gd name="connsiteY160" fmla="*/ 7917461 h 9955931"/>
              <a:gd name="connsiteX161" fmla="*/ 7276499 w 9430552"/>
              <a:gd name="connsiteY161" fmla="*/ 7941103 h 9955931"/>
              <a:gd name="connsiteX162" fmla="*/ 7830773 w 9430552"/>
              <a:gd name="connsiteY162" fmla="*/ 6322936 h 9955931"/>
              <a:gd name="connsiteX163" fmla="*/ 7793997 w 9430552"/>
              <a:gd name="connsiteY163" fmla="*/ 6575118 h 9955931"/>
              <a:gd name="connsiteX164" fmla="*/ 7709937 w 9430552"/>
              <a:gd name="connsiteY164" fmla="*/ 6948137 h 9955931"/>
              <a:gd name="connsiteX165" fmla="*/ 7602234 w 9430552"/>
              <a:gd name="connsiteY165" fmla="*/ 7276499 h 9955931"/>
              <a:gd name="connsiteX166" fmla="*/ 7357932 w 9430552"/>
              <a:gd name="connsiteY166" fmla="*/ 7434112 h 9955931"/>
              <a:gd name="connsiteX167" fmla="*/ 7076855 w 9430552"/>
              <a:gd name="connsiteY167" fmla="*/ 7578592 h 9955931"/>
              <a:gd name="connsiteX168" fmla="*/ 6782642 w 9430552"/>
              <a:gd name="connsiteY168" fmla="*/ 7694175 h 9955931"/>
              <a:gd name="connsiteX169" fmla="*/ 6475296 w 9430552"/>
              <a:gd name="connsiteY169" fmla="*/ 7780863 h 9955931"/>
              <a:gd name="connsiteX170" fmla="*/ 6157442 w 9430552"/>
              <a:gd name="connsiteY170" fmla="*/ 7836027 h 9955931"/>
              <a:gd name="connsiteX171" fmla="*/ 5829080 w 9430552"/>
              <a:gd name="connsiteY171" fmla="*/ 7859670 h 9955931"/>
              <a:gd name="connsiteX172" fmla="*/ 5487584 w 9430552"/>
              <a:gd name="connsiteY172" fmla="*/ 7849161 h 9955931"/>
              <a:gd name="connsiteX173" fmla="*/ 2343190 w 9430552"/>
              <a:gd name="connsiteY173" fmla="*/ 7604861 h 9955931"/>
              <a:gd name="connsiteX174" fmla="*/ 2264383 w 9430552"/>
              <a:gd name="connsiteY174" fmla="*/ 1497330 h 9955931"/>
              <a:gd name="connsiteX175" fmla="*/ 3927208 w 9430552"/>
              <a:gd name="connsiteY175" fmla="*/ 1578764 h 9955931"/>
              <a:gd name="connsiteX176" fmla="*/ 4315988 w 9430552"/>
              <a:gd name="connsiteY176" fmla="*/ 1618167 h 9955931"/>
              <a:gd name="connsiteX177" fmla="*/ 4562916 w 9430552"/>
              <a:gd name="connsiteY177" fmla="*/ 1665451 h 9955931"/>
              <a:gd name="connsiteX178" fmla="*/ 4930682 w 9430552"/>
              <a:gd name="connsiteY178" fmla="*/ 1765273 h 9955931"/>
              <a:gd name="connsiteX179" fmla="*/ 5285312 w 9430552"/>
              <a:gd name="connsiteY179" fmla="*/ 1901872 h 9955931"/>
              <a:gd name="connsiteX180" fmla="*/ 5624182 w 9430552"/>
              <a:gd name="connsiteY180" fmla="*/ 2069993 h 9955931"/>
              <a:gd name="connsiteX181" fmla="*/ 5947290 w 9430552"/>
              <a:gd name="connsiteY181" fmla="*/ 2269637 h 9955931"/>
              <a:gd name="connsiteX182" fmla="*/ 6252010 w 9430552"/>
              <a:gd name="connsiteY182" fmla="*/ 2498177 h 9955931"/>
              <a:gd name="connsiteX183" fmla="*/ 6535714 w 9430552"/>
              <a:gd name="connsiteY183" fmla="*/ 2755613 h 9955931"/>
              <a:gd name="connsiteX184" fmla="*/ 6798404 w 9430552"/>
              <a:gd name="connsiteY184" fmla="*/ 3036690 h 9955931"/>
              <a:gd name="connsiteX185" fmla="*/ 7034824 w 9430552"/>
              <a:gd name="connsiteY185" fmla="*/ 3341410 h 9955931"/>
              <a:gd name="connsiteX186" fmla="*/ 7244976 w 9430552"/>
              <a:gd name="connsiteY186" fmla="*/ 3667145 h 9955931"/>
              <a:gd name="connsiteX187" fmla="*/ 7426232 w 9430552"/>
              <a:gd name="connsiteY187" fmla="*/ 4011268 h 9955931"/>
              <a:gd name="connsiteX188" fmla="*/ 7578592 w 9430552"/>
              <a:gd name="connsiteY188" fmla="*/ 4371153 h 9955931"/>
              <a:gd name="connsiteX189" fmla="*/ 7699428 w 9430552"/>
              <a:gd name="connsiteY189" fmla="*/ 4744172 h 9955931"/>
              <a:gd name="connsiteX190" fmla="*/ 7786116 w 9430552"/>
              <a:gd name="connsiteY190" fmla="*/ 5130326 h 9955931"/>
              <a:gd name="connsiteX191" fmla="*/ 7836027 w 9430552"/>
              <a:gd name="connsiteY191" fmla="*/ 5524360 h 9955931"/>
              <a:gd name="connsiteX192" fmla="*/ 7849162 w 9430552"/>
              <a:gd name="connsiteY192" fmla="*/ 5926275 h 9955931"/>
              <a:gd name="connsiteX193" fmla="*/ 7830773 w 9430552"/>
              <a:gd name="connsiteY193" fmla="*/ 6322936 h 9955931"/>
              <a:gd name="connsiteX194" fmla="*/ 9007622 w 9430552"/>
              <a:gd name="connsiteY194" fmla="*/ 4854502 h 9955931"/>
              <a:gd name="connsiteX195" fmla="*/ 8973472 w 9430552"/>
              <a:gd name="connsiteY195" fmla="*/ 5085669 h 9955931"/>
              <a:gd name="connsiteX196" fmla="*/ 8894665 w 9430552"/>
              <a:gd name="connsiteY196" fmla="*/ 5424538 h 9955931"/>
              <a:gd name="connsiteX197" fmla="*/ 8786963 w 9430552"/>
              <a:gd name="connsiteY197" fmla="*/ 5747646 h 9955931"/>
              <a:gd name="connsiteX198" fmla="*/ 8652991 w 9430552"/>
              <a:gd name="connsiteY198" fmla="*/ 6052366 h 9955931"/>
              <a:gd name="connsiteX199" fmla="*/ 8492751 w 9430552"/>
              <a:gd name="connsiteY199" fmla="*/ 6338697 h 9955931"/>
              <a:gd name="connsiteX200" fmla="*/ 8306241 w 9430552"/>
              <a:gd name="connsiteY200" fmla="*/ 6604013 h 9955931"/>
              <a:gd name="connsiteX201" fmla="*/ 8159135 w 9430552"/>
              <a:gd name="connsiteY201" fmla="*/ 6774762 h 9955931"/>
              <a:gd name="connsiteX202" fmla="*/ 8185404 w 9430552"/>
              <a:gd name="connsiteY202" fmla="*/ 6653925 h 9955931"/>
              <a:gd name="connsiteX203" fmla="*/ 8188031 w 9430552"/>
              <a:gd name="connsiteY203" fmla="*/ 6638163 h 9955931"/>
              <a:gd name="connsiteX204" fmla="*/ 8224807 w 9430552"/>
              <a:gd name="connsiteY204" fmla="*/ 6370220 h 9955931"/>
              <a:gd name="connsiteX205" fmla="*/ 8227434 w 9430552"/>
              <a:gd name="connsiteY205" fmla="*/ 6354458 h 9955931"/>
              <a:gd name="connsiteX206" fmla="*/ 8251076 w 9430552"/>
              <a:gd name="connsiteY206" fmla="*/ 5939409 h 9955931"/>
              <a:gd name="connsiteX207" fmla="*/ 8251076 w 9430552"/>
              <a:gd name="connsiteY207" fmla="*/ 5921021 h 9955931"/>
              <a:gd name="connsiteX208" fmla="*/ 8235316 w 9430552"/>
              <a:gd name="connsiteY208" fmla="*/ 5500718 h 9955931"/>
              <a:gd name="connsiteX209" fmla="*/ 8232689 w 9430552"/>
              <a:gd name="connsiteY209" fmla="*/ 5482329 h 9955931"/>
              <a:gd name="connsiteX210" fmla="*/ 8180151 w 9430552"/>
              <a:gd name="connsiteY210" fmla="*/ 5069907 h 9955931"/>
              <a:gd name="connsiteX211" fmla="*/ 8177524 w 9430552"/>
              <a:gd name="connsiteY211" fmla="*/ 5051519 h 9955931"/>
              <a:gd name="connsiteX212" fmla="*/ 8088209 w 9430552"/>
              <a:gd name="connsiteY212" fmla="*/ 4649604 h 9955931"/>
              <a:gd name="connsiteX213" fmla="*/ 8082955 w 9430552"/>
              <a:gd name="connsiteY213" fmla="*/ 4631216 h 9955931"/>
              <a:gd name="connsiteX214" fmla="*/ 7956865 w 9430552"/>
              <a:gd name="connsiteY214" fmla="*/ 4239808 h 9955931"/>
              <a:gd name="connsiteX215" fmla="*/ 7951610 w 9430552"/>
              <a:gd name="connsiteY215" fmla="*/ 4224047 h 9955931"/>
              <a:gd name="connsiteX216" fmla="*/ 7791370 w 9430552"/>
              <a:gd name="connsiteY216" fmla="*/ 3848401 h 9955931"/>
              <a:gd name="connsiteX217" fmla="*/ 7783489 w 9430552"/>
              <a:gd name="connsiteY217" fmla="*/ 3832639 h 9955931"/>
              <a:gd name="connsiteX218" fmla="*/ 7591726 w 9430552"/>
              <a:gd name="connsiteY218" fmla="*/ 3472755 h 9955931"/>
              <a:gd name="connsiteX219" fmla="*/ 7583845 w 9430552"/>
              <a:gd name="connsiteY219" fmla="*/ 3456994 h 9955931"/>
              <a:gd name="connsiteX220" fmla="*/ 7363186 w 9430552"/>
              <a:gd name="connsiteY220" fmla="*/ 3118124 h 9955931"/>
              <a:gd name="connsiteX221" fmla="*/ 7352679 w 9430552"/>
              <a:gd name="connsiteY221" fmla="*/ 3104990 h 9955931"/>
              <a:gd name="connsiteX222" fmla="*/ 7105751 w 9430552"/>
              <a:gd name="connsiteY222" fmla="*/ 2787135 h 9955931"/>
              <a:gd name="connsiteX223" fmla="*/ 7095243 w 9430552"/>
              <a:gd name="connsiteY223" fmla="*/ 2774001 h 9955931"/>
              <a:gd name="connsiteX224" fmla="*/ 6822046 w 9430552"/>
              <a:gd name="connsiteY224" fmla="*/ 2479789 h 9955931"/>
              <a:gd name="connsiteX225" fmla="*/ 6808911 w 9430552"/>
              <a:gd name="connsiteY225" fmla="*/ 2466654 h 9955931"/>
              <a:gd name="connsiteX226" fmla="*/ 6512072 w 9430552"/>
              <a:gd name="connsiteY226" fmla="*/ 2198711 h 9955931"/>
              <a:gd name="connsiteX227" fmla="*/ 6498938 w 9430552"/>
              <a:gd name="connsiteY227" fmla="*/ 2188204 h 9955931"/>
              <a:gd name="connsiteX228" fmla="*/ 6183711 w 9430552"/>
              <a:gd name="connsiteY228" fmla="*/ 1943902 h 9955931"/>
              <a:gd name="connsiteX229" fmla="*/ 6167949 w 9430552"/>
              <a:gd name="connsiteY229" fmla="*/ 1933395 h 9955931"/>
              <a:gd name="connsiteX230" fmla="*/ 5829080 w 9430552"/>
              <a:gd name="connsiteY230" fmla="*/ 1723243 h 9955931"/>
              <a:gd name="connsiteX231" fmla="*/ 5813318 w 9430552"/>
              <a:gd name="connsiteY231" fmla="*/ 1715362 h 9955931"/>
              <a:gd name="connsiteX232" fmla="*/ 5456060 w 9430552"/>
              <a:gd name="connsiteY232" fmla="*/ 1539360 h 9955931"/>
              <a:gd name="connsiteX233" fmla="*/ 5437672 w 9430552"/>
              <a:gd name="connsiteY233" fmla="*/ 1531480 h 9955931"/>
              <a:gd name="connsiteX234" fmla="*/ 5064653 w 9430552"/>
              <a:gd name="connsiteY234" fmla="*/ 1389627 h 9955931"/>
              <a:gd name="connsiteX235" fmla="*/ 5046265 w 9430552"/>
              <a:gd name="connsiteY235" fmla="*/ 1384374 h 9955931"/>
              <a:gd name="connsiteX236" fmla="*/ 4660112 w 9430552"/>
              <a:gd name="connsiteY236" fmla="*/ 1279298 h 9955931"/>
              <a:gd name="connsiteX237" fmla="*/ 4644350 w 9430552"/>
              <a:gd name="connsiteY237" fmla="*/ 1276671 h 9955931"/>
              <a:gd name="connsiteX238" fmla="*/ 4381661 w 9430552"/>
              <a:gd name="connsiteY238" fmla="*/ 1226760 h 9955931"/>
              <a:gd name="connsiteX239" fmla="*/ 4365899 w 9430552"/>
              <a:gd name="connsiteY239" fmla="*/ 1224133 h 9955931"/>
              <a:gd name="connsiteX240" fmla="*/ 3963984 w 9430552"/>
              <a:gd name="connsiteY240" fmla="*/ 1184730 h 9955931"/>
              <a:gd name="connsiteX241" fmla="*/ 3953477 w 9430552"/>
              <a:gd name="connsiteY241" fmla="*/ 1184730 h 9955931"/>
              <a:gd name="connsiteX242" fmla="*/ 2259130 w 9430552"/>
              <a:gd name="connsiteY242" fmla="*/ 1100669 h 9955931"/>
              <a:gd name="connsiteX243" fmla="*/ 2251249 w 9430552"/>
              <a:gd name="connsiteY243" fmla="*/ 415049 h 9955931"/>
              <a:gd name="connsiteX244" fmla="*/ 5474449 w 9430552"/>
              <a:gd name="connsiteY244" fmla="*/ 559529 h 9955931"/>
              <a:gd name="connsiteX245" fmla="*/ 5829080 w 9430552"/>
              <a:gd name="connsiteY245" fmla="*/ 593678 h 9955931"/>
              <a:gd name="connsiteX246" fmla="*/ 6052366 w 9430552"/>
              <a:gd name="connsiteY246" fmla="*/ 635709 h 9955931"/>
              <a:gd name="connsiteX247" fmla="*/ 6385981 w 9430552"/>
              <a:gd name="connsiteY247" fmla="*/ 725023 h 9955931"/>
              <a:gd name="connsiteX248" fmla="*/ 6709090 w 9430552"/>
              <a:gd name="connsiteY248" fmla="*/ 845860 h 9955931"/>
              <a:gd name="connsiteX249" fmla="*/ 7016436 w 9430552"/>
              <a:gd name="connsiteY249" fmla="*/ 998220 h 9955931"/>
              <a:gd name="connsiteX250" fmla="*/ 7310648 w 9430552"/>
              <a:gd name="connsiteY250" fmla="*/ 1179476 h 9955931"/>
              <a:gd name="connsiteX251" fmla="*/ 7586472 w 9430552"/>
              <a:gd name="connsiteY251" fmla="*/ 1387000 h 9955931"/>
              <a:gd name="connsiteX252" fmla="*/ 7843908 w 9430552"/>
              <a:gd name="connsiteY252" fmla="*/ 1618167 h 9955931"/>
              <a:gd name="connsiteX253" fmla="*/ 8080328 w 9430552"/>
              <a:gd name="connsiteY253" fmla="*/ 1872976 h 9955931"/>
              <a:gd name="connsiteX254" fmla="*/ 8295734 w 9430552"/>
              <a:gd name="connsiteY254" fmla="*/ 2148800 h 9955931"/>
              <a:gd name="connsiteX255" fmla="*/ 8487497 w 9430552"/>
              <a:gd name="connsiteY255" fmla="*/ 2443012 h 9955931"/>
              <a:gd name="connsiteX256" fmla="*/ 8652991 w 9430552"/>
              <a:gd name="connsiteY256" fmla="*/ 2755613 h 9955931"/>
              <a:gd name="connsiteX257" fmla="*/ 8789590 w 9430552"/>
              <a:gd name="connsiteY257" fmla="*/ 3081348 h 9955931"/>
              <a:gd name="connsiteX258" fmla="*/ 8899919 w 9430552"/>
              <a:gd name="connsiteY258" fmla="*/ 3414963 h 9955931"/>
              <a:gd name="connsiteX259" fmla="*/ 8976099 w 9430552"/>
              <a:gd name="connsiteY259" fmla="*/ 3764340 h 9955931"/>
              <a:gd name="connsiteX260" fmla="*/ 9020757 w 9430552"/>
              <a:gd name="connsiteY260" fmla="*/ 4124225 h 9955931"/>
              <a:gd name="connsiteX261" fmla="*/ 9031264 w 9430552"/>
              <a:gd name="connsiteY261" fmla="*/ 4489363 h 9955931"/>
              <a:gd name="connsiteX262" fmla="*/ 9007622 w 9430552"/>
              <a:gd name="connsiteY262" fmla="*/ 4854502 h 995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9430552" h="9955931">
                <a:moveTo>
                  <a:pt x="9420044" y="4103210"/>
                </a:moveTo>
                <a:cubicBezTo>
                  <a:pt x="9420044" y="4097956"/>
                  <a:pt x="9420044" y="4090075"/>
                  <a:pt x="9417418" y="4084821"/>
                </a:cubicBezTo>
                <a:lnTo>
                  <a:pt x="9370133" y="3706549"/>
                </a:lnTo>
                <a:cubicBezTo>
                  <a:pt x="9370133" y="3701295"/>
                  <a:pt x="9367506" y="3693414"/>
                  <a:pt x="9367506" y="3688160"/>
                </a:cubicBezTo>
                <a:lnTo>
                  <a:pt x="9286073" y="3320395"/>
                </a:lnTo>
                <a:cubicBezTo>
                  <a:pt x="9286073" y="3315141"/>
                  <a:pt x="9283446" y="3307261"/>
                  <a:pt x="9280819" y="3302007"/>
                </a:cubicBezTo>
                <a:lnTo>
                  <a:pt x="9167863" y="2944749"/>
                </a:lnTo>
                <a:cubicBezTo>
                  <a:pt x="9165236" y="2939495"/>
                  <a:pt x="9165236" y="2934241"/>
                  <a:pt x="9162609" y="2928988"/>
                </a:cubicBezTo>
                <a:lnTo>
                  <a:pt x="9018130" y="2584865"/>
                </a:lnTo>
                <a:cubicBezTo>
                  <a:pt x="9015503" y="2579611"/>
                  <a:pt x="9012876" y="2574357"/>
                  <a:pt x="9010249" y="2569103"/>
                </a:cubicBezTo>
                <a:lnTo>
                  <a:pt x="8836874" y="2240741"/>
                </a:lnTo>
                <a:cubicBezTo>
                  <a:pt x="8834247" y="2235488"/>
                  <a:pt x="8831620" y="2230234"/>
                  <a:pt x="8828993" y="2224980"/>
                </a:cubicBezTo>
                <a:lnTo>
                  <a:pt x="8631976" y="1917633"/>
                </a:lnTo>
                <a:cubicBezTo>
                  <a:pt x="8629350" y="1912380"/>
                  <a:pt x="8624095" y="1907126"/>
                  <a:pt x="8621468" y="1904499"/>
                </a:cubicBezTo>
                <a:lnTo>
                  <a:pt x="8395555" y="1615540"/>
                </a:lnTo>
                <a:cubicBezTo>
                  <a:pt x="8392929" y="1610287"/>
                  <a:pt x="8387675" y="1607660"/>
                  <a:pt x="8385048" y="1602406"/>
                </a:cubicBezTo>
                <a:lnTo>
                  <a:pt x="8135493" y="1334463"/>
                </a:lnTo>
                <a:cubicBezTo>
                  <a:pt x="8130240" y="1329209"/>
                  <a:pt x="8127613" y="1326582"/>
                  <a:pt x="8122359" y="1321328"/>
                </a:cubicBezTo>
                <a:lnTo>
                  <a:pt x="7851789" y="1077027"/>
                </a:lnTo>
                <a:cubicBezTo>
                  <a:pt x="7846535" y="1071773"/>
                  <a:pt x="7843908" y="1069146"/>
                  <a:pt x="7838654" y="1066519"/>
                </a:cubicBezTo>
                <a:lnTo>
                  <a:pt x="7547069" y="848487"/>
                </a:lnTo>
                <a:cubicBezTo>
                  <a:pt x="7541815" y="845860"/>
                  <a:pt x="7536561" y="840606"/>
                  <a:pt x="7531307" y="837979"/>
                </a:cubicBezTo>
                <a:lnTo>
                  <a:pt x="7221334" y="648843"/>
                </a:lnTo>
                <a:cubicBezTo>
                  <a:pt x="7216080" y="646216"/>
                  <a:pt x="7210827" y="643589"/>
                  <a:pt x="7205573" y="640962"/>
                </a:cubicBezTo>
                <a:lnTo>
                  <a:pt x="6879838" y="480722"/>
                </a:lnTo>
                <a:cubicBezTo>
                  <a:pt x="6874584" y="478095"/>
                  <a:pt x="6869330" y="475468"/>
                  <a:pt x="6861449" y="472841"/>
                </a:cubicBezTo>
                <a:lnTo>
                  <a:pt x="6522580" y="341496"/>
                </a:lnTo>
                <a:cubicBezTo>
                  <a:pt x="6517326" y="338869"/>
                  <a:pt x="6509445" y="336243"/>
                  <a:pt x="6504192" y="336243"/>
                </a:cubicBezTo>
                <a:lnTo>
                  <a:pt x="6152188" y="241674"/>
                </a:lnTo>
                <a:cubicBezTo>
                  <a:pt x="6146934" y="239047"/>
                  <a:pt x="6141680" y="239047"/>
                  <a:pt x="6136426" y="239047"/>
                </a:cubicBezTo>
                <a:lnTo>
                  <a:pt x="5894752" y="194390"/>
                </a:lnTo>
                <a:cubicBezTo>
                  <a:pt x="5889498" y="194390"/>
                  <a:pt x="5884244" y="191763"/>
                  <a:pt x="5878991" y="191763"/>
                </a:cubicBezTo>
                <a:lnTo>
                  <a:pt x="5511225" y="157614"/>
                </a:lnTo>
                <a:cubicBezTo>
                  <a:pt x="5508598" y="157614"/>
                  <a:pt x="5503345" y="157614"/>
                  <a:pt x="5500718" y="157614"/>
                </a:cubicBezTo>
                <a:lnTo>
                  <a:pt x="2056859" y="0"/>
                </a:lnTo>
                <a:cubicBezTo>
                  <a:pt x="2056859" y="0"/>
                  <a:pt x="2054232" y="0"/>
                  <a:pt x="2054232" y="0"/>
                </a:cubicBezTo>
                <a:cubicBezTo>
                  <a:pt x="2048978" y="0"/>
                  <a:pt x="2043724" y="0"/>
                  <a:pt x="2041097" y="0"/>
                </a:cubicBezTo>
                <a:cubicBezTo>
                  <a:pt x="2038470" y="0"/>
                  <a:pt x="2038470" y="0"/>
                  <a:pt x="2035843" y="0"/>
                </a:cubicBezTo>
                <a:cubicBezTo>
                  <a:pt x="2030590" y="0"/>
                  <a:pt x="2025336" y="0"/>
                  <a:pt x="2020082" y="2627"/>
                </a:cubicBezTo>
                <a:cubicBezTo>
                  <a:pt x="2017455" y="2627"/>
                  <a:pt x="2017455" y="2627"/>
                  <a:pt x="2014828" y="2627"/>
                </a:cubicBezTo>
                <a:cubicBezTo>
                  <a:pt x="2009574" y="2627"/>
                  <a:pt x="2004321" y="5254"/>
                  <a:pt x="1999067" y="5254"/>
                </a:cubicBezTo>
                <a:cubicBezTo>
                  <a:pt x="1999067" y="5254"/>
                  <a:pt x="1996440" y="5254"/>
                  <a:pt x="1996440" y="5254"/>
                </a:cubicBezTo>
                <a:cubicBezTo>
                  <a:pt x="1991186" y="7881"/>
                  <a:pt x="1985933" y="7881"/>
                  <a:pt x="1980679" y="10508"/>
                </a:cubicBezTo>
                <a:cubicBezTo>
                  <a:pt x="1978052" y="10508"/>
                  <a:pt x="1978052" y="10508"/>
                  <a:pt x="1975425" y="13134"/>
                </a:cubicBezTo>
                <a:cubicBezTo>
                  <a:pt x="1970171" y="15761"/>
                  <a:pt x="1967544" y="15761"/>
                  <a:pt x="1962290" y="18388"/>
                </a:cubicBezTo>
                <a:cubicBezTo>
                  <a:pt x="1959664" y="18388"/>
                  <a:pt x="1957037" y="21015"/>
                  <a:pt x="1954410" y="21015"/>
                </a:cubicBezTo>
                <a:cubicBezTo>
                  <a:pt x="1954410" y="21015"/>
                  <a:pt x="1951783" y="21015"/>
                  <a:pt x="1951783" y="23642"/>
                </a:cubicBezTo>
                <a:lnTo>
                  <a:pt x="99822" y="1019235"/>
                </a:lnTo>
                <a:cubicBezTo>
                  <a:pt x="97195" y="1019235"/>
                  <a:pt x="94568" y="1021862"/>
                  <a:pt x="94568" y="1021862"/>
                </a:cubicBezTo>
                <a:cubicBezTo>
                  <a:pt x="91941" y="1024489"/>
                  <a:pt x="89314" y="1024489"/>
                  <a:pt x="86688" y="1027116"/>
                </a:cubicBezTo>
                <a:cubicBezTo>
                  <a:pt x="84061" y="1029743"/>
                  <a:pt x="81434" y="1032370"/>
                  <a:pt x="76180" y="1034997"/>
                </a:cubicBezTo>
                <a:cubicBezTo>
                  <a:pt x="73553" y="1037623"/>
                  <a:pt x="70926" y="1037623"/>
                  <a:pt x="70926" y="1040250"/>
                </a:cubicBezTo>
                <a:cubicBezTo>
                  <a:pt x="68299" y="1042877"/>
                  <a:pt x="63045" y="1045504"/>
                  <a:pt x="60419" y="1048131"/>
                </a:cubicBezTo>
                <a:cubicBezTo>
                  <a:pt x="60419" y="1048131"/>
                  <a:pt x="57792" y="1050758"/>
                  <a:pt x="57792" y="1050758"/>
                </a:cubicBezTo>
                <a:cubicBezTo>
                  <a:pt x="57792" y="1050758"/>
                  <a:pt x="57792" y="1050758"/>
                  <a:pt x="57792" y="1050758"/>
                </a:cubicBezTo>
                <a:cubicBezTo>
                  <a:pt x="55165" y="1053385"/>
                  <a:pt x="49911" y="1058639"/>
                  <a:pt x="47284" y="1061266"/>
                </a:cubicBezTo>
                <a:cubicBezTo>
                  <a:pt x="47284" y="1063892"/>
                  <a:pt x="44657" y="1063892"/>
                  <a:pt x="44657" y="1066519"/>
                </a:cubicBezTo>
                <a:cubicBezTo>
                  <a:pt x="42030" y="1071773"/>
                  <a:pt x="39403" y="1074400"/>
                  <a:pt x="34150" y="1079654"/>
                </a:cubicBezTo>
                <a:cubicBezTo>
                  <a:pt x="34150" y="1079654"/>
                  <a:pt x="31523" y="1082281"/>
                  <a:pt x="31523" y="1082281"/>
                </a:cubicBezTo>
                <a:cubicBezTo>
                  <a:pt x="28896" y="1087535"/>
                  <a:pt x="26269" y="1092788"/>
                  <a:pt x="23642" y="1095415"/>
                </a:cubicBezTo>
                <a:cubicBezTo>
                  <a:pt x="23642" y="1095415"/>
                  <a:pt x="23642" y="1098042"/>
                  <a:pt x="21015" y="1098042"/>
                </a:cubicBezTo>
                <a:cubicBezTo>
                  <a:pt x="15761" y="1111177"/>
                  <a:pt x="10508" y="1121684"/>
                  <a:pt x="5254" y="1134819"/>
                </a:cubicBezTo>
                <a:cubicBezTo>
                  <a:pt x="5254" y="1137445"/>
                  <a:pt x="5254" y="1137445"/>
                  <a:pt x="5254" y="1140072"/>
                </a:cubicBezTo>
                <a:cubicBezTo>
                  <a:pt x="5254" y="1145326"/>
                  <a:pt x="2627" y="1150580"/>
                  <a:pt x="2627" y="1155834"/>
                </a:cubicBezTo>
                <a:cubicBezTo>
                  <a:pt x="2627" y="1158461"/>
                  <a:pt x="2627" y="1161088"/>
                  <a:pt x="2627" y="1161088"/>
                </a:cubicBezTo>
                <a:cubicBezTo>
                  <a:pt x="2627" y="1166341"/>
                  <a:pt x="0" y="1171595"/>
                  <a:pt x="0" y="1174222"/>
                </a:cubicBezTo>
                <a:cubicBezTo>
                  <a:pt x="0" y="1176849"/>
                  <a:pt x="0" y="1179476"/>
                  <a:pt x="0" y="1179476"/>
                </a:cubicBezTo>
                <a:cubicBezTo>
                  <a:pt x="0" y="1184730"/>
                  <a:pt x="0" y="1189983"/>
                  <a:pt x="0" y="1192610"/>
                </a:cubicBezTo>
                <a:cubicBezTo>
                  <a:pt x="0" y="1192610"/>
                  <a:pt x="0" y="1192610"/>
                  <a:pt x="0" y="1195237"/>
                </a:cubicBezTo>
                <a:lnTo>
                  <a:pt x="173375" y="9456821"/>
                </a:lnTo>
                <a:cubicBezTo>
                  <a:pt x="173375" y="9501479"/>
                  <a:pt x="189136" y="9543508"/>
                  <a:pt x="215405" y="9577658"/>
                </a:cubicBezTo>
                <a:cubicBezTo>
                  <a:pt x="215405" y="9577658"/>
                  <a:pt x="215405" y="9577658"/>
                  <a:pt x="215405" y="9577658"/>
                </a:cubicBezTo>
                <a:cubicBezTo>
                  <a:pt x="215405" y="9577658"/>
                  <a:pt x="215405" y="9577658"/>
                  <a:pt x="215405" y="9577658"/>
                </a:cubicBezTo>
                <a:cubicBezTo>
                  <a:pt x="220659" y="9585539"/>
                  <a:pt x="225913" y="9590793"/>
                  <a:pt x="233794" y="9596046"/>
                </a:cubicBezTo>
                <a:cubicBezTo>
                  <a:pt x="262689" y="9624942"/>
                  <a:pt x="299466" y="9643331"/>
                  <a:pt x="344123" y="9651211"/>
                </a:cubicBezTo>
                <a:cubicBezTo>
                  <a:pt x="349377" y="9651211"/>
                  <a:pt x="354631" y="9653838"/>
                  <a:pt x="359885" y="9653838"/>
                </a:cubicBezTo>
                <a:lnTo>
                  <a:pt x="3977119" y="9961185"/>
                </a:lnTo>
                <a:cubicBezTo>
                  <a:pt x="3979746" y="9961185"/>
                  <a:pt x="3984999" y="9961185"/>
                  <a:pt x="3987626" y="9961185"/>
                </a:cubicBezTo>
                <a:lnTo>
                  <a:pt x="4376407" y="9974320"/>
                </a:lnTo>
                <a:cubicBezTo>
                  <a:pt x="4379034" y="9974320"/>
                  <a:pt x="4381661" y="9974320"/>
                  <a:pt x="4384288" y="9974320"/>
                </a:cubicBezTo>
                <a:cubicBezTo>
                  <a:pt x="4389541" y="9974320"/>
                  <a:pt x="4392168" y="9974320"/>
                  <a:pt x="4397422" y="9974320"/>
                </a:cubicBezTo>
                <a:lnTo>
                  <a:pt x="4775695" y="9950677"/>
                </a:lnTo>
                <a:cubicBezTo>
                  <a:pt x="4783576" y="9950677"/>
                  <a:pt x="4788829" y="9950677"/>
                  <a:pt x="4796710" y="9948051"/>
                </a:cubicBezTo>
                <a:lnTo>
                  <a:pt x="5164475" y="9887632"/>
                </a:lnTo>
                <a:cubicBezTo>
                  <a:pt x="5172356" y="9887632"/>
                  <a:pt x="5177610" y="9885005"/>
                  <a:pt x="5185491" y="9882378"/>
                </a:cubicBezTo>
                <a:lnTo>
                  <a:pt x="5540121" y="9785183"/>
                </a:lnTo>
                <a:cubicBezTo>
                  <a:pt x="5545375" y="9782556"/>
                  <a:pt x="5553256" y="9782556"/>
                  <a:pt x="5558510" y="9779929"/>
                </a:cubicBezTo>
                <a:lnTo>
                  <a:pt x="5900006" y="9648584"/>
                </a:lnTo>
                <a:cubicBezTo>
                  <a:pt x="5905260" y="9645958"/>
                  <a:pt x="5913140" y="9643331"/>
                  <a:pt x="5918394" y="9640704"/>
                </a:cubicBezTo>
                <a:lnTo>
                  <a:pt x="6241502" y="9477836"/>
                </a:lnTo>
                <a:cubicBezTo>
                  <a:pt x="6246756" y="9475210"/>
                  <a:pt x="6252010" y="9472583"/>
                  <a:pt x="6259890" y="9467328"/>
                </a:cubicBezTo>
                <a:lnTo>
                  <a:pt x="6564610" y="9272938"/>
                </a:lnTo>
                <a:cubicBezTo>
                  <a:pt x="6569864" y="9270311"/>
                  <a:pt x="6575118" y="9265058"/>
                  <a:pt x="6580372" y="9262431"/>
                </a:cubicBezTo>
                <a:lnTo>
                  <a:pt x="6866703" y="9039145"/>
                </a:lnTo>
                <a:cubicBezTo>
                  <a:pt x="6871957" y="9033891"/>
                  <a:pt x="6877211" y="9031264"/>
                  <a:pt x="6882465" y="9026010"/>
                </a:cubicBezTo>
                <a:lnTo>
                  <a:pt x="7145154" y="8773828"/>
                </a:lnTo>
                <a:cubicBezTo>
                  <a:pt x="7150408" y="8768574"/>
                  <a:pt x="7155662" y="8763321"/>
                  <a:pt x="7158289" y="8760694"/>
                </a:cubicBezTo>
                <a:lnTo>
                  <a:pt x="7397336" y="8482243"/>
                </a:lnTo>
                <a:cubicBezTo>
                  <a:pt x="7402590" y="8476990"/>
                  <a:pt x="7405217" y="8471736"/>
                  <a:pt x="7410470" y="8466481"/>
                </a:cubicBezTo>
                <a:lnTo>
                  <a:pt x="7623249" y="8161763"/>
                </a:lnTo>
                <a:cubicBezTo>
                  <a:pt x="7625876" y="8156508"/>
                  <a:pt x="7631130" y="8151254"/>
                  <a:pt x="7633756" y="8146001"/>
                </a:cubicBezTo>
                <a:lnTo>
                  <a:pt x="7817639" y="7817639"/>
                </a:lnTo>
                <a:cubicBezTo>
                  <a:pt x="7820266" y="7812385"/>
                  <a:pt x="7822893" y="7807132"/>
                  <a:pt x="7825520" y="7799251"/>
                </a:cubicBezTo>
                <a:lnTo>
                  <a:pt x="7943730" y="7528681"/>
                </a:lnTo>
                <a:lnTo>
                  <a:pt x="8140747" y="7373694"/>
                </a:lnTo>
                <a:cubicBezTo>
                  <a:pt x="8146001" y="7368440"/>
                  <a:pt x="8151255" y="7365813"/>
                  <a:pt x="8156509" y="7360560"/>
                </a:cubicBezTo>
                <a:lnTo>
                  <a:pt x="8398182" y="7126765"/>
                </a:lnTo>
                <a:cubicBezTo>
                  <a:pt x="8403436" y="7121512"/>
                  <a:pt x="8406064" y="7116258"/>
                  <a:pt x="8411317" y="7113631"/>
                </a:cubicBezTo>
                <a:lnTo>
                  <a:pt x="8631976" y="6856196"/>
                </a:lnTo>
                <a:cubicBezTo>
                  <a:pt x="8637230" y="6850941"/>
                  <a:pt x="8639857" y="6845688"/>
                  <a:pt x="8645110" y="6840434"/>
                </a:cubicBezTo>
                <a:lnTo>
                  <a:pt x="8842127" y="6559356"/>
                </a:lnTo>
                <a:cubicBezTo>
                  <a:pt x="8844754" y="6554103"/>
                  <a:pt x="8850009" y="6548849"/>
                  <a:pt x="8852636" y="6543595"/>
                </a:cubicBezTo>
                <a:lnTo>
                  <a:pt x="9023384" y="6241502"/>
                </a:lnTo>
                <a:cubicBezTo>
                  <a:pt x="9026010" y="6236248"/>
                  <a:pt x="9028637" y="6230994"/>
                  <a:pt x="9031264" y="6223114"/>
                </a:cubicBezTo>
                <a:lnTo>
                  <a:pt x="9173116" y="5900006"/>
                </a:lnTo>
                <a:cubicBezTo>
                  <a:pt x="9175743" y="5894752"/>
                  <a:pt x="9178370" y="5886872"/>
                  <a:pt x="9180997" y="5881617"/>
                </a:cubicBezTo>
                <a:lnTo>
                  <a:pt x="9293954" y="5540121"/>
                </a:lnTo>
                <a:cubicBezTo>
                  <a:pt x="9296581" y="5534867"/>
                  <a:pt x="9296581" y="5526987"/>
                  <a:pt x="9299208" y="5521733"/>
                </a:cubicBezTo>
                <a:lnTo>
                  <a:pt x="9380641" y="5164475"/>
                </a:lnTo>
                <a:cubicBezTo>
                  <a:pt x="9380641" y="5159221"/>
                  <a:pt x="9383268" y="5153968"/>
                  <a:pt x="9383268" y="5148714"/>
                </a:cubicBezTo>
                <a:lnTo>
                  <a:pt x="9420044" y="4901786"/>
                </a:lnTo>
                <a:cubicBezTo>
                  <a:pt x="9420044" y="4896532"/>
                  <a:pt x="9422671" y="4891278"/>
                  <a:pt x="9422671" y="4886024"/>
                </a:cubicBezTo>
                <a:lnTo>
                  <a:pt x="9446313" y="4505125"/>
                </a:lnTo>
                <a:cubicBezTo>
                  <a:pt x="9446313" y="4499871"/>
                  <a:pt x="9446313" y="4491990"/>
                  <a:pt x="9446313" y="4486737"/>
                </a:cubicBezTo>
                <a:lnTo>
                  <a:pt x="9420044" y="4103210"/>
                </a:lnTo>
                <a:close/>
                <a:moveTo>
                  <a:pt x="1857215" y="1077027"/>
                </a:moveTo>
                <a:lnTo>
                  <a:pt x="924667" y="1032370"/>
                </a:lnTo>
                <a:lnTo>
                  <a:pt x="1849334" y="535887"/>
                </a:lnTo>
                <a:lnTo>
                  <a:pt x="1857215" y="1077027"/>
                </a:lnTo>
                <a:close/>
                <a:moveTo>
                  <a:pt x="399288" y="1405389"/>
                </a:moveTo>
                <a:lnTo>
                  <a:pt x="1862468" y="1476315"/>
                </a:lnTo>
                <a:lnTo>
                  <a:pt x="1943902" y="7702056"/>
                </a:lnTo>
                <a:lnTo>
                  <a:pt x="559529" y="9002369"/>
                </a:lnTo>
                <a:lnTo>
                  <a:pt x="399288" y="1405389"/>
                </a:lnTo>
                <a:close/>
                <a:moveTo>
                  <a:pt x="7276499" y="7941103"/>
                </a:moveTo>
                <a:lnTo>
                  <a:pt x="7074228" y="8230061"/>
                </a:lnTo>
                <a:lnTo>
                  <a:pt x="6848315" y="8495377"/>
                </a:lnTo>
                <a:lnTo>
                  <a:pt x="6598760" y="8734425"/>
                </a:lnTo>
                <a:lnTo>
                  <a:pt x="6328190" y="8947204"/>
                </a:lnTo>
                <a:lnTo>
                  <a:pt x="6039231" y="9131086"/>
                </a:lnTo>
                <a:lnTo>
                  <a:pt x="5734511" y="9286073"/>
                </a:lnTo>
                <a:lnTo>
                  <a:pt x="5414030" y="9409537"/>
                </a:lnTo>
                <a:lnTo>
                  <a:pt x="5077788" y="9501479"/>
                </a:lnTo>
                <a:lnTo>
                  <a:pt x="4731038" y="9559270"/>
                </a:lnTo>
                <a:lnTo>
                  <a:pt x="4371153" y="9582912"/>
                </a:lnTo>
                <a:lnTo>
                  <a:pt x="3998134" y="9569777"/>
                </a:lnTo>
                <a:lnTo>
                  <a:pt x="832726" y="9296580"/>
                </a:lnTo>
                <a:lnTo>
                  <a:pt x="2217099" y="7996268"/>
                </a:lnTo>
                <a:lnTo>
                  <a:pt x="5461315" y="8248450"/>
                </a:lnTo>
                <a:cubicBezTo>
                  <a:pt x="5463941" y="8248450"/>
                  <a:pt x="5469195" y="8248450"/>
                  <a:pt x="5471822" y="8248450"/>
                </a:cubicBezTo>
                <a:lnTo>
                  <a:pt x="5829080" y="8258957"/>
                </a:lnTo>
                <a:cubicBezTo>
                  <a:pt x="5836960" y="8258957"/>
                  <a:pt x="5842214" y="8258957"/>
                  <a:pt x="5850095" y="8258957"/>
                </a:cubicBezTo>
                <a:lnTo>
                  <a:pt x="6199472" y="8232688"/>
                </a:lnTo>
                <a:cubicBezTo>
                  <a:pt x="6207353" y="8232688"/>
                  <a:pt x="6212606" y="8230061"/>
                  <a:pt x="6220487" y="8230061"/>
                </a:cubicBezTo>
                <a:lnTo>
                  <a:pt x="6559356" y="8169643"/>
                </a:lnTo>
                <a:cubicBezTo>
                  <a:pt x="6567237" y="8169643"/>
                  <a:pt x="6572491" y="8167016"/>
                  <a:pt x="6577745" y="8164389"/>
                </a:cubicBezTo>
                <a:lnTo>
                  <a:pt x="6903480" y="8072447"/>
                </a:lnTo>
                <a:cubicBezTo>
                  <a:pt x="6908734" y="8069821"/>
                  <a:pt x="6916614" y="8069821"/>
                  <a:pt x="6921868" y="8067194"/>
                </a:cubicBezTo>
                <a:lnTo>
                  <a:pt x="7234469" y="7943730"/>
                </a:lnTo>
                <a:cubicBezTo>
                  <a:pt x="7239722" y="7941103"/>
                  <a:pt x="7247603" y="7938476"/>
                  <a:pt x="7252856" y="7935849"/>
                </a:cubicBezTo>
                <a:lnTo>
                  <a:pt x="7287006" y="7917461"/>
                </a:lnTo>
                <a:lnTo>
                  <a:pt x="7276499" y="7941103"/>
                </a:lnTo>
                <a:close/>
                <a:moveTo>
                  <a:pt x="7830773" y="6322936"/>
                </a:moveTo>
                <a:lnTo>
                  <a:pt x="7793997" y="6575118"/>
                </a:lnTo>
                <a:lnTo>
                  <a:pt x="7709937" y="6948137"/>
                </a:lnTo>
                <a:lnTo>
                  <a:pt x="7602234" y="7276499"/>
                </a:lnTo>
                <a:lnTo>
                  <a:pt x="7357932" y="7434112"/>
                </a:lnTo>
                <a:lnTo>
                  <a:pt x="7076855" y="7578592"/>
                </a:lnTo>
                <a:lnTo>
                  <a:pt x="6782642" y="7694175"/>
                </a:lnTo>
                <a:lnTo>
                  <a:pt x="6475296" y="7780863"/>
                </a:lnTo>
                <a:lnTo>
                  <a:pt x="6157442" y="7836027"/>
                </a:lnTo>
                <a:lnTo>
                  <a:pt x="5829080" y="7859670"/>
                </a:lnTo>
                <a:lnTo>
                  <a:pt x="5487584" y="7849161"/>
                </a:lnTo>
                <a:lnTo>
                  <a:pt x="2343190" y="7604861"/>
                </a:lnTo>
                <a:lnTo>
                  <a:pt x="2264383" y="1497330"/>
                </a:lnTo>
                <a:lnTo>
                  <a:pt x="3927208" y="1578764"/>
                </a:lnTo>
                <a:lnTo>
                  <a:pt x="4315988" y="1618167"/>
                </a:lnTo>
                <a:lnTo>
                  <a:pt x="4562916" y="1665451"/>
                </a:lnTo>
                <a:lnTo>
                  <a:pt x="4930682" y="1765273"/>
                </a:lnTo>
                <a:lnTo>
                  <a:pt x="5285312" y="1901872"/>
                </a:lnTo>
                <a:lnTo>
                  <a:pt x="5624182" y="2069993"/>
                </a:lnTo>
                <a:lnTo>
                  <a:pt x="5947290" y="2269637"/>
                </a:lnTo>
                <a:lnTo>
                  <a:pt x="6252010" y="2498177"/>
                </a:lnTo>
                <a:lnTo>
                  <a:pt x="6535714" y="2755613"/>
                </a:lnTo>
                <a:lnTo>
                  <a:pt x="6798404" y="3036690"/>
                </a:lnTo>
                <a:lnTo>
                  <a:pt x="7034824" y="3341410"/>
                </a:lnTo>
                <a:lnTo>
                  <a:pt x="7244976" y="3667145"/>
                </a:lnTo>
                <a:lnTo>
                  <a:pt x="7426232" y="4011268"/>
                </a:lnTo>
                <a:lnTo>
                  <a:pt x="7578592" y="4371153"/>
                </a:lnTo>
                <a:lnTo>
                  <a:pt x="7699428" y="4744172"/>
                </a:lnTo>
                <a:lnTo>
                  <a:pt x="7786116" y="5130326"/>
                </a:lnTo>
                <a:lnTo>
                  <a:pt x="7836027" y="5524360"/>
                </a:lnTo>
                <a:lnTo>
                  <a:pt x="7849162" y="5926275"/>
                </a:lnTo>
                <a:lnTo>
                  <a:pt x="7830773" y="6322936"/>
                </a:lnTo>
                <a:close/>
                <a:moveTo>
                  <a:pt x="9007622" y="4854502"/>
                </a:moveTo>
                <a:lnTo>
                  <a:pt x="8973472" y="5085669"/>
                </a:lnTo>
                <a:lnTo>
                  <a:pt x="8894665" y="5424538"/>
                </a:lnTo>
                <a:lnTo>
                  <a:pt x="8786963" y="5747646"/>
                </a:lnTo>
                <a:lnTo>
                  <a:pt x="8652991" y="6052366"/>
                </a:lnTo>
                <a:lnTo>
                  <a:pt x="8492751" y="6338697"/>
                </a:lnTo>
                <a:lnTo>
                  <a:pt x="8306241" y="6604013"/>
                </a:lnTo>
                <a:lnTo>
                  <a:pt x="8159135" y="6774762"/>
                </a:lnTo>
                <a:lnTo>
                  <a:pt x="8185404" y="6653925"/>
                </a:lnTo>
                <a:cubicBezTo>
                  <a:pt x="8185404" y="6648671"/>
                  <a:pt x="8188031" y="6643417"/>
                  <a:pt x="8188031" y="6638163"/>
                </a:cubicBezTo>
                <a:lnTo>
                  <a:pt x="8224807" y="6370220"/>
                </a:lnTo>
                <a:cubicBezTo>
                  <a:pt x="8224807" y="6364966"/>
                  <a:pt x="8224807" y="6359713"/>
                  <a:pt x="8227434" y="6354458"/>
                </a:cubicBezTo>
                <a:lnTo>
                  <a:pt x="8251076" y="5939409"/>
                </a:lnTo>
                <a:cubicBezTo>
                  <a:pt x="8251076" y="5934155"/>
                  <a:pt x="8251076" y="5926275"/>
                  <a:pt x="8251076" y="5921021"/>
                </a:cubicBezTo>
                <a:lnTo>
                  <a:pt x="8235316" y="5500718"/>
                </a:lnTo>
                <a:cubicBezTo>
                  <a:pt x="8235316" y="5495464"/>
                  <a:pt x="8235316" y="5487583"/>
                  <a:pt x="8232689" y="5482329"/>
                </a:cubicBezTo>
                <a:lnTo>
                  <a:pt x="8180151" y="5069907"/>
                </a:lnTo>
                <a:cubicBezTo>
                  <a:pt x="8180151" y="5064653"/>
                  <a:pt x="8177524" y="5056773"/>
                  <a:pt x="8177524" y="5051519"/>
                </a:cubicBezTo>
                <a:lnTo>
                  <a:pt x="8088209" y="4649604"/>
                </a:lnTo>
                <a:cubicBezTo>
                  <a:pt x="8085582" y="4644350"/>
                  <a:pt x="8085582" y="4639097"/>
                  <a:pt x="8082955" y="4631216"/>
                </a:cubicBezTo>
                <a:lnTo>
                  <a:pt x="7956865" y="4239808"/>
                </a:lnTo>
                <a:cubicBezTo>
                  <a:pt x="7954238" y="4234554"/>
                  <a:pt x="7954238" y="4229301"/>
                  <a:pt x="7951610" y="4224047"/>
                </a:cubicBezTo>
                <a:lnTo>
                  <a:pt x="7791370" y="3848401"/>
                </a:lnTo>
                <a:cubicBezTo>
                  <a:pt x="7788744" y="3843147"/>
                  <a:pt x="7786116" y="3837893"/>
                  <a:pt x="7783489" y="3832639"/>
                </a:cubicBezTo>
                <a:lnTo>
                  <a:pt x="7591726" y="3472755"/>
                </a:lnTo>
                <a:cubicBezTo>
                  <a:pt x="7589099" y="3467501"/>
                  <a:pt x="7586472" y="3462247"/>
                  <a:pt x="7583845" y="3456994"/>
                </a:cubicBezTo>
                <a:lnTo>
                  <a:pt x="7363186" y="3118124"/>
                </a:lnTo>
                <a:cubicBezTo>
                  <a:pt x="7360559" y="3112870"/>
                  <a:pt x="7357932" y="3107617"/>
                  <a:pt x="7352679" y="3104990"/>
                </a:cubicBezTo>
                <a:lnTo>
                  <a:pt x="7105751" y="2787135"/>
                </a:lnTo>
                <a:cubicBezTo>
                  <a:pt x="7103124" y="2781882"/>
                  <a:pt x="7097870" y="2779255"/>
                  <a:pt x="7095243" y="2774001"/>
                </a:cubicBezTo>
                <a:lnTo>
                  <a:pt x="6822046" y="2479789"/>
                </a:lnTo>
                <a:cubicBezTo>
                  <a:pt x="6816792" y="2474535"/>
                  <a:pt x="6814165" y="2471908"/>
                  <a:pt x="6808911" y="2466654"/>
                </a:cubicBezTo>
                <a:lnTo>
                  <a:pt x="6512072" y="2198711"/>
                </a:lnTo>
                <a:cubicBezTo>
                  <a:pt x="6506818" y="2193457"/>
                  <a:pt x="6504192" y="2190830"/>
                  <a:pt x="6498938" y="2188204"/>
                </a:cubicBezTo>
                <a:lnTo>
                  <a:pt x="6183711" y="1943902"/>
                </a:lnTo>
                <a:cubicBezTo>
                  <a:pt x="6178457" y="1941275"/>
                  <a:pt x="6173203" y="1936021"/>
                  <a:pt x="6167949" y="1933395"/>
                </a:cubicBezTo>
                <a:lnTo>
                  <a:pt x="5829080" y="1723243"/>
                </a:lnTo>
                <a:cubicBezTo>
                  <a:pt x="5823826" y="1720616"/>
                  <a:pt x="5818572" y="1717989"/>
                  <a:pt x="5813318" y="1715362"/>
                </a:cubicBezTo>
                <a:lnTo>
                  <a:pt x="5456060" y="1539360"/>
                </a:lnTo>
                <a:cubicBezTo>
                  <a:pt x="5450807" y="1536733"/>
                  <a:pt x="5445553" y="1534107"/>
                  <a:pt x="5437672" y="1531480"/>
                </a:cubicBezTo>
                <a:lnTo>
                  <a:pt x="5064653" y="1389627"/>
                </a:lnTo>
                <a:cubicBezTo>
                  <a:pt x="5059400" y="1387000"/>
                  <a:pt x="5051519" y="1384374"/>
                  <a:pt x="5046265" y="1384374"/>
                </a:cubicBezTo>
                <a:lnTo>
                  <a:pt x="4660112" y="1279298"/>
                </a:lnTo>
                <a:cubicBezTo>
                  <a:pt x="4654858" y="1276671"/>
                  <a:pt x="4649604" y="1276671"/>
                  <a:pt x="4644350" y="1276671"/>
                </a:cubicBezTo>
                <a:lnTo>
                  <a:pt x="4381661" y="1226760"/>
                </a:lnTo>
                <a:cubicBezTo>
                  <a:pt x="4376407" y="1226760"/>
                  <a:pt x="4371153" y="1224133"/>
                  <a:pt x="4365899" y="1224133"/>
                </a:cubicBezTo>
                <a:lnTo>
                  <a:pt x="3963984" y="1184730"/>
                </a:lnTo>
                <a:cubicBezTo>
                  <a:pt x="3961357" y="1184730"/>
                  <a:pt x="3956104" y="1184730"/>
                  <a:pt x="3953477" y="1184730"/>
                </a:cubicBezTo>
                <a:lnTo>
                  <a:pt x="2259130" y="1100669"/>
                </a:lnTo>
                <a:lnTo>
                  <a:pt x="2251249" y="415049"/>
                </a:lnTo>
                <a:lnTo>
                  <a:pt x="5474449" y="559529"/>
                </a:lnTo>
                <a:lnTo>
                  <a:pt x="5829080" y="593678"/>
                </a:lnTo>
                <a:lnTo>
                  <a:pt x="6052366" y="635709"/>
                </a:lnTo>
                <a:lnTo>
                  <a:pt x="6385981" y="725023"/>
                </a:lnTo>
                <a:lnTo>
                  <a:pt x="6709090" y="845860"/>
                </a:lnTo>
                <a:lnTo>
                  <a:pt x="7016436" y="998220"/>
                </a:lnTo>
                <a:lnTo>
                  <a:pt x="7310648" y="1179476"/>
                </a:lnTo>
                <a:lnTo>
                  <a:pt x="7586472" y="1387000"/>
                </a:lnTo>
                <a:lnTo>
                  <a:pt x="7843908" y="1618167"/>
                </a:lnTo>
                <a:lnTo>
                  <a:pt x="8080328" y="1872976"/>
                </a:lnTo>
                <a:lnTo>
                  <a:pt x="8295734" y="2148800"/>
                </a:lnTo>
                <a:lnTo>
                  <a:pt x="8487497" y="2443012"/>
                </a:lnTo>
                <a:lnTo>
                  <a:pt x="8652991" y="2755613"/>
                </a:lnTo>
                <a:lnTo>
                  <a:pt x="8789590" y="3081348"/>
                </a:lnTo>
                <a:lnTo>
                  <a:pt x="8899919" y="3414963"/>
                </a:lnTo>
                <a:lnTo>
                  <a:pt x="8976099" y="3764340"/>
                </a:lnTo>
                <a:lnTo>
                  <a:pt x="9020757" y="4124225"/>
                </a:lnTo>
                <a:lnTo>
                  <a:pt x="9031264" y="4489363"/>
                </a:lnTo>
                <a:lnTo>
                  <a:pt x="9007622" y="4854502"/>
                </a:lnTo>
                <a:close/>
              </a:path>
            </a:pathLst>
          </a:custGeom>
          <a:solidFill>
            <a:schemeClr val="bg2"/>
          </a:solidFill>
          <a:ln w="26266" cap="flat">
            <a:noFill/>
            <a:prstDash val="solid"/>
            <a:miter/>
          </a:ln>
        </p:spPr>
        <p:txBody>
          <a:bodyPr rtlCol="0" anchor="ctr"/>
          <a:lstStyle/>
          <a:p>
            <a:endParaRPr lang="en-US" sz="900"/>
          </a:p>
        </p:txBody>
      </p:sp>
      <p:sp>
        <p:nvSpPr>
          <p:cNvPr id="11" name="Picture Placeholder 8">
            <a:extLst>
              <a:ext uri="{FF2B5EF4-FFF2-40B4-BE49-F238E27FC236}">
                <a16:creationId xmlns:a16="http://schemas.microsoft.com/office/drawing/2014/main" id="{2CE26F5B-7561-4519-B999-405287B99690}"/>
              </a:ext>
            </a:extLst>
          </p:cNvPr>
          <p:cNvSpPr>
            <a:spLocks noGrp="1"/>
          </p:cNvSpPr>
          <p:nvPr>
            <p:ph type="pic" sz="quarter" idx="20" hasCustomPrompt="1"/>
          </p:nvPr>
        </p:nvSpPr>
        <p:spPr>
          <a:xfrm>
            <a:off x="9928758" y="0"/>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2" name="Picture Placeholder 8">
            <a:extLst>
              <a:ext uri="{FF2B5EF4-FFF2-40B4-BE49-F238E27FC236}">
                <a16:creationId xmlns:a16="http://schemas.microsoft.com/office/drawing/2014/main" id="{11C6D854-1B1F-4CFE-BC00-C08F15B4120B}"/>
              </a:ext>
            </a:extLst>
          </p:cNvPr>
          <p:cNvSpPr>
            <a:spLocks noGrp="1"/>
          </p:cNvSpPr>
          <p:nvPr>
            <p:ph type="pic" sz="quarter" idx="21" hasCustomPrompt="1"/>
          </p:nvPr>
        </p:nvSpPr>
        <p:spPr>
          <a:xfrm>
            <a:off x="9928758" y="4145288"/>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09363217-2D76-4935-B860-12E9B80ACA8E}"/>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8B3B0646-9A7E-4CBE-BB2B-D3031D537AB7}"/>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77B6A5C9-2FCA-4D35-9EC7-F0766B366F94}"/>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D8063DAE-F36A-44C3-8052-638160260E6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BC46B79E-169B-4376-B4FE-50D9C296A3C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Date Placeholder 4">
            <a:extLst>
              <a:ext uri="{FF2B5EF4-FFF2-40B4-BE49-F238E27FC236}">
                <a16:creationId xmlns:a16="http://schemas.microsoft.com/office/drawing/2014/main" id="{46EEE9D9-DFB0-4C9C-B0FF-9831F8150325}"/>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20" name="Footer Placeholder 5">
            <a:extLst>
              <a:ext uri="{FF2B5EF4-FFF2-40B4-BE49-F238E27FC236}">
                <a16:creationId xmlns:a16="http://schemas.microsoft.com/office/drawing/2014/main" id="{2C8441A0-3B15-4E6F-9AB7-67B5208F7472}"/>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1" name="Slide Number Placeholder 6">
            <a:extLst>
              <a:ext uri="{FF2B5EF4-FFF2-40B4-BE49-F238E27FC236}">
                <a16:creationId xmlns:a16="http://schemas.microsoft.com/office/drawing/2014/main" id="{71751C83-81CC-4BF3-B02E-DF0434ACDD1C}"/>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3037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he Hil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2ED1D7-4803-4C4A-9965-3B1634644815}"/>
              </a:ext>
            </a:extLst>
          </p:cNvPr>
          <p:cNvPicPr>
            <a:picLocks/>
          </p:cNvPicPr>
          <p:nvPr userDrawn="1"/>
        </p:nvPicPr>
        <p:blipFill rotWithShape="1">
          <a:blip r:embed="rId2"/>
          <a:srcRect l="2366" t="21034" r="6964" b="2460"/>
          <a:stretch/>
        </p:blipFill>
        <p:spPr>
          <a:xfrm>
            <a:off x="0" y="2"/>
            <a:ext cx="12198096" cy="6857998"/>
          </a:xfrm>
          <a:prstGeom prst="rect">
            <a:avLst/>
          </a:prstGeom>
        </p:spPr>
      </p:pic>
      <p:sp>
        <p:nvSpPr>
          <p:cNvPr id="18" name="Rectangle 17">
            <a:extLst>
              <a:ext uri="{FF2B5EF4-FFF2-40B4-BE49-F238E27FC236}">
                <a16:creationId xmlns:a16="http://schemas.microsoft.com/office/drawing/2014/main" id="{828945DE-F130-4CD9-AD26-0D5B9F34A914}"/>
              </a:ext>
            </a:extLst>
          </p:cNvPr>
          <p:cNvSpPr/>
          <p:nvPr userDrawn="1"/>
        </p:nvSpPr>
        <p:spPr>
          <a:xfrm>
            <a:off x="457201" y="0"/>
            <a:ext cx="5638800" cy="6858000"/>
          </a:xfrm>
          <a:prstGeom prst="rect">
            <a:avLst/>
          </a:prstGeom>
          <a:solidFill>
            <a:schemeClr val="bg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8A628-CAE9-41C5-AD1A-ED470A6CC560}"/>
              </a:ext>
            </a:extLst>
          </p:cNvPr>
          <p:cNvSpPr>
            <a:spLocks noGrp="1"/>
          </p:cNvSpPr>
          <p:nvPr>
            <p:ph type="title"/>
          </p:nvPr>
        </p:nvSpPr>
        <p:spPr>
          <a:xfrm>
            <a:off x="998991" y="365125"/>
            <a:ext cx="4602480" cy="3281045"/>
          </a:xfrm>
        </p:spPr>
        <p:txBody>
          <a:bodyPr anchor="ctr"/>
          <a:lstStyle>
            <a:lvl1pPr algn="ctr">
              <a:defRPr/>
            </a:lvl1pPr>
          </a:lstStyle>
          <a:p>
            <a:r>
              <a:rPr lang="en-US"/>
              <a:t>Click to edit Master title style</a:t>
            </a:r>
          </a:p>
        </p:txBody>
      </p:sp>
      <p:grpSp>
        <p:nvGrpSpPr>
          <p:cNvPr id="19" name="UTK Centered">
            <a:extLst>
              <a:ext uri="{FF2B5EF4-FFF2-40B4-BE49-F238E27FC236}">
                <a16:creationId xmlns:a16="http://schemas.microsoft.com/office/drawing/2014/main" id="{BD95262E-8A65-41BE-8D16-5B6844C0B4F9}"/>
              </a:ext>
            </a:extLst>
          </p:cNvPr>
          <p:cNvGrpSpPr>
            <a:grpSpLocks noChangeAspect="1"/>
          </p:cNvGrpSpPr>
          <p:nvPr userDrawn="1"/>
        </p:nvGrpSpPr>
        <p:grpSpPr bwMode="auto">
          <a:xfrm>
            <a:off x="1969303" y="4109165"/>
            <a:ext cx="2661855" cy="1797998"/>
            <a:chOff x="-2931" y="-4852"/>
            <a:chExt cx="17157" cy="11589"/>
          </a:xfrm>
        </p:grpSpPr>
        <p:sp>
          <p:nvSpPr>
            <p:cNvPr id="20" name="T fill">
              <a:extLst>
                <a:ext uri="{FF2B5EF4-FFF2-40B4-BE49-F238E27FC236}">
                  <a16:creationId xmlns:a16="http://schemas.microsoft.com/office/drawing/2014/main" id="{23DC3071-2D59-4F36-B902-95213296AAC3}"/>
                </a:ext>
              </a:extLst>
            </p:cNvPr>
            <p:cNvSpPr>
              <a:spLocks noChangeArrowheads="1"/>
            </p:cNvSpPr>
            <p:nvPr userDrawn="1"/>
          </p:nvSpPr>
          <p:spPr bwMode="auto">
            <a:xfrm>
              <a:off x="3516" y="-4567"/>
              <a:ext cx="4245" cy="4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ype">
              <a:extLst>
                <a:ext uri="{FF2B5EF4-FFF2-40B4-BE49-F238E27FC236}">
                  <a16:creationId xmlns:a16="http://schemas.microsoft.com/office/drawing/2014/main" id="{15518F2F-F865-4702-B462-144567D323C6}"/>
                </a:ext>
              </a:extLst>
            </p:cNvPr>
            <p:cNvSpPr>
              <a:spLocks noEditPoints="1"/>
            </p:cNvSpPr>
            <p:nvPr userDrawn="1"/>
          </p:nvSpPr>
          <p:spPr bwMode="auto">
            <a:xfrm>
              <a:off x="-2931" y="1653"/>
              <a:ext cx="17157" cy="5084"/>
            </a:xfrm>
            <a:custGeom>
              <a:avLst/>
              <a:gdLst>
                <a:gd name="T0" fmla="*/ 43 w 974"/>
                <a:gd name="T1" fmla="*/ 203 h 286"/>
                <a:gd name="T2" fmla="*/ 206 w 974"/>
                <a:gd name="T3" fmla="*/ 82 h 286"/>
                <a:gd name="T4" fmla="*/ 153 w 974"/>
                <a:gd name="T5" fmla="*/ 194 h 286"/>
                <a:gd name="T6" fmla="*/ 333 w 974"/>
                <a:gd name="T7" fmla="*/ 99 h 286"/>
                <a:gd name="T8" fmla="*/ 235 w 974"/>
                <a:gd name="T9" fmla="*/ 93 h 286"/>
                <a:gd name="T10" fmla="*/ 333 w 974"/>
                <a:gd name="T11" fmla="*/ 190 h 286"/>
                <a:gd name="T12" fmla="*/ 351 w 974"/>
                <a:gd name="T13" fmla="*/ 80 h 286"/>
                <a:gd name="T14" fmla="*/ 456 w 974"/>
                <a:gd name="T15" fmla="*/ 201 h 286"/>
                <a:gd name="T16" fmla="*/ 480 w 974"/>
                <a:gd name="T17" fmla="*/ 82 h 286"/>
                <a:gd name="T18" fmla="*/ 552 w 974"/>
                <a:gd name="T19" fmla="*/ 154 h 286"/>
                <a:gd name="T20" fmla="*/ 595 w 974"/>
                <a:gd name="T21" fmla="*/ 172 h 286"/>
                <a:gd name="T22" fmla="*/ 655 w 974"/>
                <a:gd name="T23" fmla="*/ 84 h 286"/>
                <a:gd name="T24" fmla="*/ 703 w 974"/>
                <a:gd name="T25" fmla="*/ 117 h 286"/>
                <a:gd name="T26" fmla="*/ 860 w 974"/>
                <a:gd name="T27" fmla="*/ 103 h 286"/>
                <a:gd name="T28" fmla="*/ 872 w 974"/>
                <a:gd name="T29" fmla="*/ 181 h 286"/>
                <a:gd name="T30" fmla="*/ 807 w 974"/>
                <a:gd name="T31" fmla="*/ 131 h 286"/>
                <a:gd name="T32" fmla="*/ 895 w 974"/>
                <a:gd name="T33" fmla="*/ 180 h 286"/>
                <a:gd name="T34" fmla="*/ 955 w 974"/>
                <a:gd name="T35" fmla="*/ 154 h 286"/>
                <a:gd name="T36" fmla="*/ 9 w 974"/>
                <a:gd name="T37" fmla="*/ 1 h 286"/>
                <a:gd name="T38" fmla="*/ 38 w 974"/>
                <a:gd name="T39" fmla="*/ 54 h 286"/>
                <a:gd name="T40" fmla="*/ 122 w 974"/>
                <a:gd name="T41" fmla="*/ 1 h 286"/>
                <a:gd name="T42" fmla="*/ 73 w 974"/>
                <a:gd name="T43" fmla="*/ 42 h 286"/>
                <a:gd name="T44" fmla="*/ 180 w 974"/>
                <a:gd name="T45" fmla="*/ 5 h 286"/>
                <a:gd name="T46" fmla="*/ 184 w 974"/>
                <a:gd name="T47" fmla="*/ 41 h 286"/>
                <a:gd name="T48" fmla="*/ 163 w 974"/>
                <a:gd name="T49" fmla="*/ 24 h 286"/>
                <a:gd name="T50" fmla="*/ 238 w 974"/>
                <a:gd name="T51" fmla="*/ 1 h 286"/>
                <a:gd name="T52" fmla="*/ 270 w 974"/>
                <a:gd name="T53" fmla="*/ 2 h 286"/>
                <a:gd name="T54" fmla="*/ 317 w 974"/>
                <a:gd name="T55" fmla="*/ 16 h 286"/>
                <a:gd name="T56" fmla="*/ 348 w 974"/>
                <a:gd name="T57" fmla="*/ 33 h 286"/>
                <a:gd name="T58" fmla="*/ 385 w 974"/>
                <a:gd name="T59" fmla="*/ 54 h 286"/>
                <a:gd name="T60" fmla="*/ 445 w 974"/>
                <a:gd name="T61" fmla="*/ 55 h 286"/>
                <a:gd name="T62" fmla="*/ 507 w 974"/>
                <a:gd name="T63" fmla="*/ 4 h 286"/>
                <a:gd name="T64" fmla="*/ 502 w 974"/>
                <a:gd name="T65" fmla="*/ 54 h 286"/>
                <a:gd name="T66" fmla="*/ 523 w 974"/>
                <a:gd name="T67" fmla="*/ 21 h 286"/>
                <a:gd name="T68" fmla="*/ 593 w 974"/>
                <a:gd name="T69" fmla="*/ 48 h 286"/>
                <a:gd name="T70" fmla="*/ 554 w 974"/>
                <a:gd name="T71" fmla="*/ 54 h 286"/>
                <a:gd name="T72" fmla="*/ 642 w 974"/>
                <a:gd name="T73" fmla="*/ 42 h 286"/>
                <a:gd name="T74" fmla="*/ 645 w 974"/>
                <a:gd name="T75" fmla="*/ 8 h 286"/>
                <a:gd name="T76" fmla="*/ 671 w 974"/>
                <a:gd name="T77" fmla="*/ 42 h 286"/>
                <a:gd name="T78" fmla="*/ 746 w 974"/>
                <a:gd name="T79" fmla="*/ 1 h 286"/>
                <a:gd name="T80" fmla="*/ 729 w 974"/>
                <a:gd name="T81" fmla="*/ 54 h 286"/>
                <a:gd name="T82" fmla="*/ 803 w 974"/>
                <a:gd name="T83" fmla="*/ 7 h 286"/>
                <a:gd name="T84" fmla="*/ 790 w 974"/>
                <a:gd name="T85" fmla="*/ 54 h 286"/>
                <a:gd name="T86" fmla="*/ 869 w 974"/>
                <a:gd name="T87" fmla="*/ 25 h 286"/>
                <a:gd name="T88" fmla="*/ 935 w 974"/>
                <a:gd name="T89" fmla="*/ 5 h 286"/>
                <a:gd name="T90" fmla="*/ 964 w 974"/>
                <a:gd name="T91" fmla="*/ 19 h 286"/>
                <a:gd name="T92" fmla="*/ 250 w 974"/>
                <a:gd name="T93" fmla="*/ 274 h 286"/>
                <a:gd name="T94" fmla="*/ 300 w 974"/>
                <a:gd name="T95" fmla="*/ 285 h 286"/>
                <a:gd name="T96" fmla="*/ 259 w 974"/>
                <a:gd name="T97" fmla="*/ 243 h 286"/>
                <a:gd name="T98" fmla="*/ 320 w 974"/>
                <a:gd name="T99" fmla="*/ 247 h 286"/>
                <a:gd name="T100" fmla="*/ 350 w 974"/>
                <a:gd name="T101" fmla="*/ 264 h 286"/>
                <a:gd name="T102" fmla="*/ 472 w 974"/>
                <a:gd name="T103" fmla="*/ 234 h 286"/>
                <a:gd name="T104" fmla="*/ 456 w 974"/>
                <a:gd name="T105" fmla="*/ 264 h 286"/>
                <a:gd name="T106" fmla="*/ 480 w 974"/>
                <a:gd name="T107" fmla="*/ 285 h 286"/>
                <a:gd name="T108" fmla="*/ 517 w 974"/>
                <a:gd name="T109" fmla="*/ 232 h 286"/>
                <a:gd name="T110" fmla="*/ 538 w 974"/>
                <a:gd name="T111" fmla="*/ 232 h 286"/>
                <a:gd name="T112" fmla="*/ 574 w 974"/>
                <a:gd name="T113" fmla="*/ 242 h 286"/>
                <a:gd name="T114" fmla="*/ 600 w 974"/>
                <a:gd name="T115" fmla="*/ 232 h 286"/>
                <a:gd name="T116" fmla="*/ 669 w 974"/>
                <a:gd name="T117" fmla="*/ 232 h 286"/>
                <a:gd name="T118" fmla="*/ 668 w 974"/>
                <a:gd name="T119" fmla="*/ 281 h 286"/>
                <a:gd name="T120" fmla="*/ 702 w 974"/>
                <a:gd name="T121" fmla="*/ 283 h 286"/>
                <a:gd name="T122" fmla="*/ 734 w 974"/>
                <a:gd name="T123" fmla="*/ 2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286">
                  <a:moveTo>
                    <a:pt x="104" y="92"/>
                  </a:moveTo>
                  <a:cubicBezTo>
                    <a:pt x="106" y="93"/>
                    <a:pt x="107" y="96"/>
                    <a:pt x="108" y="100"/>
                  </a:cubicBezTo>
                  <a:cubicBezTo>
                    <a:pt x="108" y="102"/>
                    <a:pt x="109" y="103"/>
                    <a:pt x="110" y="103"/>
                  </a:cubicBezTo>
                  <a:cubicBezTo>
                    <a:pt x="111" y="103"/>
                    <a:pt x="112" y="102"/>
                    <a:pt x="112" y="100"/>
                  </a:cubicBezTo>
                  <a:cubicBezTo>
                    <a:pt x="112" y="99"/>
                    <a:pt x="111" y="98"/>
                    <a:pt x="111" y="96"/>
                  </a:cubicBezTo>
                  <a:cubicBezTo>
                    <a:pt x="111" y="94"/>
                    <a:pt x="111" y="91"/>
                    <a:pt x="111" y="88"/>
                  </a:cubicBezTo>
                  <a:cubicBezTo>
                    <a:pt x="111" y="84"/>
                    <a:pt x="110" y="82"/>
                    <a:pt x="110" y="82"/>
                  </a:cubicBezTo>
                  <a:cubicBezTo>
                    <a:pt x="109" y="81"/>
                    <a:pt x="107" y="81"/>
                    <a:pt x="104" y="81"/>
                  </a:cubicBezTo>
                  <a:cubicBezTo>
                    <a:pt x="7" y="81"/>
                    <a:pt x="7" y="81"/>
                    <a:pt x="7" y="81"/>
                  </a:cubicBezTo>
                  <a:cubicBezTo>
                    <a:pt x="5" y="81"/>
                    <a:pt x="4" y="81"/>
                    <a:pt x="4" y="82"/>
                  </a:cubicBezTo>
                  <a:cubicBezTo>
                    <a:pt x="3" y="83"/>
                    <a:pt x="3" y="85"/>
                    <a:pt x="3" y="87"/>
                  </a:cubicBezTo>
                  <a:cubicBezTo>
                    <a:pt x="3" y="90"/>
                    <a:pt x="2" y="94"/>
                    <a:pt x="1" y="98"/>
                  </a:cubicBezTo>
                  <a:cubicBezTo>
                    <a:pt x="1" y="101"/>
                    <a:pt x="0" y="103"/>
                    <a:pt x="0" y="105"/>
                  </a:cubicBezTo>
                  <a:cubicBezTo>
                    <a:pt x="0" y="106"/>
                    <a:pt x="1" y="107"/>
                    <a:pt x="2" y="107"/>
                  </a:cubicBezTo>
                  <a:cubicBezTo>
                    <a:pt x="3" y="107"/>
                    <a:pt x="4" y="106"/>
                    <a:pt x="4" y="104"/>
                  </a:cubicBezTo>
                  <a:cubicBezTo>
                    <a:pt x="5" y="98"/>
                    <a:pt x="7" y="95"/>
                    <a:pt x="9" y="93"/>
                  </a:cubicBezTo>
                  <a:cubicBezTo>
                    <a:pt x="11" y="91"/>
                    <a:pt x="15" y="90"/>
                    <a:pt x="20" y="90"/>
                  </a:cubicBezTo>
                  <a:cubicBezTo>
                    <a:pt x="43" y="90"/>
                    <a:pt x="43" y="90"/>
                    <a:pt x="43" y="90"/>
                  </a:cubicBezTo>
                  <a:cubicBezTo>
                    <a:pt x="46" y="90"/>
                    <a:pt x="47" y="90"/>
                    <a:pt x="48" y="91"/>
                  </a:cubicBezTo>
                  <a:cubicBezTo>
                    <a:pt x="48" y="91"/>
                    <a:pt x="49" y="93"/>
                    <a:pt x="49" y="95"/>
                  </a:cubicBezTo>
                  <a:cubicBezTo>
                    <a:pt x="49" y="97"/>
                    <a:pt x="49" y="97"/>
                    <a:pt x="49" y="97"/>
                  </a:cubicBezTo>
                  <a:cubicBezTo>
                    <a:pt x="49" y="186"/>
                    <a:pt x="49" y="186"/>
                    <a:pt x="49" y="186"/>
                  </a:cubicBezTo>
                  <a:cubicBezTo>
                    <a:pt x="49" y="191"/>
                    <a:pt x="48" y="194"/>
                    <a:pt x="46" y="196"/>
                  </a:cubicBezTo>
                  <a:cubicBezTo>
                    <a:pt x="45" y="198"/>
                    <a:pt x="42" y="199"/>
                    <a:pt x="37" y="200"/>
                  </a:cubicBezTo>
                  <a:cubicBezTo>
                    <a:pt x="35" y="200"/>
                    <a:pt x="34" y="201"/>
                    <a:pt x="34" y="202"/>
                  </a:cubicBezTo>
                  <a:cubicBezTo>
                    <a:pt x="34" y="203"/>
                    <a:pt x="35" y="204"/>
                    <a:pt x="37" y="204"/>
                  </a:cubicBezTo>
                  <a:cubicBezTo>
                    <a:pt x="37" y="204"/>
                    <a:pt x="39" y="204"/>
                    <a:pt x="43" y="203"/>
                  </a:cubicBezTo>
                  <a:cubicBezTo>
                    <a:pt x="44" y="203"/>
                    <a:pt x="47" y="203"/>
                    <a:pt x="49" y="203"/>
                  </a:cubicBezTo>
                  <a:cubicBezTo>
                    <a:pt x="56" y="203"/>
                    <a:pt x="56" y="203"/>
                    <a:pt x="56" y="203"/>
                  </a:cubicBezTo>
                  <a:cubicBezTo>
                    <a:pt x="63" y="203"/>
                    <a:pt x="63" y="203"/>
                    <a:pt x="63" y="203"/>
                  </a:cubicBezTo>
                  <a:cubicBezTo>
                    <a:pt x="67" y="203"/>
                    <a:pt x="70" y="203"/>
                    <a:pt x="71" y="203"/>
                  </a:cubicBezTo>
                  <a:cubicBezTo>
                    <a:pt x="73" y="204"/>
                    <a:pt x="74" y="204"/>
                    <a:pt x="75" y="204"/>
                  </a:cubicBezTo>
                  <a:cubicBezTo>
                    <a:pt x="77" y="204"/>
                    <a:pt x="78" y="203"/>
                    <a:pt x="78" y="202"/>
                  </a:cubicBezTo>
                  <a:cubicBezTo>
                    <a:pt x="78" y="201"/>
                    <a:pt x="77" y="200"/>
                    <a:pt x="74" y="200"/>
                  </a:cubicBezTo>
                  <a:cubicBezTo>
                    <a:pt x="67" y="198"/>
                    <a:pt x="63" y="194"/>
                    <a:pt x="63" y="187"/>
                  </a:cubicBezTo>
                  <a:cubicBezTo>
                    <a:pt x="63" y="184"/>
                    <a:pt x="63" y="184"/>
                    <a:pt x="63" y="184"/>
                  </a:cubicBezTo>
                  <a:cubicBezTo>
                    <a:pt x="63" y="96"/>
                    <a:pt x="63" y="96"/>
                    <a:pt x="63" y="96"/>
                  </a:cubicBezTo>
                  <a:cubicBezTo>
                    <a:pt x="63" y="93"/>
                    <a:pt x="63" y="92"/>
                    <a:pt x="64" y="91"/>
                  </a:cubicBezTo>
                  <a:cubicBezTo>
                    <a:pt x="64" y="90"/>
                    <a:pt x="66" y="90"/>
                    <a:pt x="69" y="90"/>
                  </a:cubicBezTo>
                  <a:cubicBezTo>
                    <a:pt x="94" y="90"/>
                    <a:pt x="94" y="90"/>
                    <a:pt x="94" y="90"/>
                  </a:cubicBezTo>
                  <a:cubicBezTo>
                    <a:pt x="99" y="90"/>
                    <a:pt x="102" y="90"/>
                    <a:pt x="104" y="92"/>
                  </a:cubicBezTo>
                  <a:close/>
                  <a:moveTo>
                    <a:pt x="152" y="88"/>
                  </a:moveTo>
                  <a:cubicBezTo>
                    <a:pt x="153" y="87"/>
                    <a:pt x="156" y="87"/>
                    <a:pt x="159" y="87"/>
                  </a:cubicBezTo>
                  <a:cubicBezTo>
                    <a:pt x="173" y="87"/>
                    <a:pt x="173" y="87"/>
                    <a:pt x="173" y="87"/>
                  </a:cubicBezTo>
                  <a:cubicBezTo>
                    <a:pt x="183" y="87"/>
                    <a:pt x="189" y="87"/>
                    <a:pt x="192" y="88"/>
                  </a:cubicBezTo>
                  <a:cubicBezTo>
                    <a:pt x="196" y="89"/>
                    <a:pt x="198" y="91"/>
                    <a:pt x="199" y="94"/>
                  </a:cubicBezTo>
                  <a:cubicBezTo>
                    <a:pt x="200" y="95"/>
                    <a:pt x="200" y="97"/>
                    <a:pt x="200" y="99"/>
                  </a:cubicBezTo>
                  <a:cubicBezTo>
                    <a:pt x="200" y="101"/>
                    <a:pt x="200" y="101"/>
                    <a:pt x="200" y="101"/>
                  </a:cubicBezTo>
                  <a:cubicBezTo>
                    <a:pt x="200" y="103"/>
                    <a:pt x="201" y="104"/>
                    <a:pt x="202" y="104"/>
                  </a:cubicBezTo>
                  <a:cubicBezTo>
                    <a:pt x="203" y="104"/>
                    <a:pt x="204" y="104"/>
                    <a:pt x="204" y="103"/>
                  </a:cubicBezTo>
                  <a:cubicBezTo>
                    <a:pt x="204" y="102"/>
                    <a:pt x="205" y="100"/>
                    <a:pt x="205" y="96"/>
                  </a:cubicBezTo>
                  <a:cubicBezTo>
                    <a:pt x="205" y="91"/>
                    <a:pt x="205" y="91"/>
                    <a:pt x="205" y="91"/>
                  </a:cubicBezTo>
                  <a:cubicBezTo>
                    <a:pt x="206" y="87"/>
                    <a:pt x="206" y="85"/>
                    <a:pt x="206" y="84"/>
                  </a:cubicBezTo>
                  <a:cubicBezTo>
                    <a:pt x="206" y="83"/>
                    <a:pt x="206" y="82"/>
                    <a:pt x="206" y="82"/>
                  </a:cubicBezTo>
                  <a:cubicBezTo>
                    <a:pt x="206" y="80"/>
                    <a:pt x="205" y="79"/>
                    <a:pt x="203" y="79"/>
                  </a:cubicBezTo>
                  <a:cubicBezTo>
                    <a:pt x="203" y="79"/>
                    <a:pt x="201" y="79"/>
                    <a:pt x="200" y="80"/>
                  </a:cubicBezTo>
                  <a:cubicBezTo>
                    <a:pt x="199" y="80"/>
                    <a:pt x="197" y="80"/>
                    <a:pt x="193" y="80"/>
                  </a:cubicBezTo>
                  <a:cubicBezTo>
                    <a:pt x="181" y="81"/>
                    <a:pt x="181" y="81"/>
                    <a:pt x="181" y="81"/>
                  </a:cubicBezTo>
                  <a:cubicBezTo>
                    <a:pt x="175" y="81"/>
                    <a:pt x="169" y="81"/>
                    <a:pt x="161" y="81"/>
                  </a:cubicBezTo>
                  <a:cubicBezTo>
                    <a:pt x="149" y="81"/>
                    <a:pt x="139" y="81"/>
                    <a:pt x="131" y="80"/>
                  </a:cubicBezTo>
                  <a:cubicBezTo>
                    <a:pt x="128" y="79"/>
                    <a:pt x="126" y="79"/>
                    <a:pt x="125" y="79"/>
                  </a:cubicBezTo>
                  <a:cubicBezTo>
                    <a:pt x="122" y="79"/>
                    <a:pt x="121" y="80"/>
                    <a:pt x="121" y="82"/>
                  </a:cubicBezTo>
                  <a:cubicBezTo>
                    <a:pt x="121" y="83"/>
                    <a:pt x="121" y="83"/>
                    <a:pt x="123" y="83"/>
                  </a:cubicBezTo>
                  <a:cubicBezTo>
                    <a:pt x="129" y="83"/>
                    <a:pt x="132" y="85"/>
                    <a:pt x="134" y="88"/>
                  </a:cubicBezTo>
                  <a:cubicBezTo>
                    <a:pt x="136" y="91"/>
                    <a:pt x="137" y="96"/>
                    <a:pt x="137" y="105"/>
                  </a:cubicBezTo>
                  <a:cubicBezTo>
                    <a:pt x="137" y="180"/>
                    <a:pt x="137" y="180"/>
                    <a:pt x="137" y="180"/>
                  </a:cubicBezTo>
                  <a:cubicBezTo>
                    <a:pt x="137" y="186"/>
                    <a:pt x="137" y="186"/>
                    <a:pt x="137" y="186"/>
                  </a:cubicBezTo>
                  <a:cubicBezTo>
                    <a:pt x="137" y="193"/>
                    <a:pt x="135" y="198"/>
                    <a:pt x="130" y="199"/>
                  </a:cubicBezTo>
                  <a:cubicBezTo>
                    <a:pt x="127" y="200"/>
                    <a:pt x="127" y="200"/>
                    <a:pt x="127" y="200"/>
                  </a:cubicBezTo>
                  <a:cubicBezTo>
                    <a:pt x="126" y="200"/>
                    <a:pt x="125" y="201"/>
                    <a:pt x="125" y="202"/>
                  </a:cubicBezTo>
                  <a:cubicBezTo>
                    <a:pt x="125" y="203"/>
                    <a:pt x="126" y="204"/>
                    <a:pt x="128" y="204"/>
                  </a:cubicBezTo>
                  <a:cubicBezTo>
                    <a:pt x="128" y="204"/>
                    <a:pt x="130" y="204"/>
                    <a:pt x="132" y="203"/>
                  </a:cubicBezTo>
                  <a:cubicBezTo>
                    <a:pt x="137" y="202"/>
                    <a:pt x="144" y="202"/>
                    <a:pt x="154" y="202"/>
                  </a:cubicBezTo>
                  <a:cubicBezTo>
                    <a:pt x="162" y="202"/>
                    <a:pt x="171" y="203"/>
                    <a:pt x="183" y="204"/>
                  </a:cubicBezTo>
                  <a:cubicBezTo>
                    <a:pt x="185" y="204"/>
                    <a:pt x="188" y="204"/>
                    <a:pt x="189" y="204"/>
                  </a:cubicBezTo>
                  <a:cubicBezTo>
                    <a:pt x="197" y="204"/>
                    <a:pt x="204" y="201"/>
                    <a:pt x="209" y="194"/>
                  </a:cubicBezTo>
                  <a:cubicBezTo>
                    <a:pt x="214" y="189"/>
                    <a:pt x="216" y="185"/>
                    <a:pt x="216" y="181"/>
                  </a:cubicBezTo>
                  <a:cubicBezTo>
                    <a:pt x="216" y="179"/>
                    <a:pt x="215" y="178"/>
                    <a:pt x="214" y="178"/>
                  </a:cubicBezTo>
                  <a:cubicBezTo>
                    <a:pt x="214" y="178"/>
                    <a:pt x="213" y="179"/>
                    <a:pt x="212" y="180"/>
                  </a:cubicBezTo>
                  <a:cubicBezTo>
                    <a:pt x="206" y="190"/>
                    <a:pt x="190" y="196"/>
                    <a:pt x="167" y="196"/>
                  </a:cubicBezTo>
                  <a:cubicBezTo>
                    <a:pt x="160" y="196"/>
                    <a:pt x="155" y="195"/>
                    <a:pt x="153" y="194"/>
                  </a:cubicBezTo>
                  <a:cubicBezTo>
                    <a:pt x="152" y="193"/>
                    <a:pt x="151" y="189"/>
                    <a:pt x="151" y="184"/>
                  </a:cubicBezTo>
                  <a:cubicBezTo>
                    <a:pt x="151" y="151"/>
                    <a:pt x="151" y="151"/>
                    <a:pt x="151" y="151"/>
                  </a:cubicBezTo>
                  <a:cubicBezTo>
                    <a:pt x="151" y="149"/>
                    <a:pt x="151" y="149"/>
                    <a:pt x="151" y="149"/>
                  </a:cubicBezTo>
                  <a:cubicBezTo>
                    <a:pt x="151" y="147"/>
                    <a:pt x="151" y="146"/>
                    <a:pt x="152" y="145"/>
                  </a:cubicBezTo>
                  <a:cubicBezTo>
                    <a:pt x="153" y="144"/>
                    <a:pt x="155" y="144"/>
                    <a:pt x="158" y="144"/>
                  </a:cubicBezTo>
                  <a:cubicBezTo>
                    <a:pt x="178" y="144"/>
                    <a:pt x="178" y="144"/>
                    <a:pt x="178" y="144"/>
                  </a:cubicBezTo>
                  <a:cubicBezTo>
                    <a:pt x="183" y="144"/>
                    <a:pt x="186" y="145"/>
                    <a:pt x="188" y="146"/>
                  </a:cubicBezTo>
                  <a:cubicBezTo>
                    <a:pt x="191" y="148"/>
                    <a:pt x="192" y="150"/>
                    <a:pt x="193" y="154"/>
                  </a:cubicBezTo>
                  <a:cubicBezTo>
                    <a:pt x="193" y="157"/>
                    <a:pt x="193" y="157"/>
                    <a:pt x="193" y="157"/>
                  </a:cubicBezTo>
                  <a:cubicBezTo>
                    <a:pt x="193" y="158"/>
                    <a:pt x="194" y="159"/>
                    <a:pt x="196" y="159"/>
                  </a:cubicBezTo>
                  <a:cubicBezTo>
                    <a:pt x="197" y="159"/>
                    <a:pt x="197" y="158"/>
                    <a:pt x="197" y="157"/>
                  </a:cubicBezTo>
                  <a:cubicBezTo>
                    <a:pt x="197" y="156"/>
                    <a:pt x="197" y="155"/>
                    <a:pt x="197" y="154"/>
                  </a:cubicBezTo>
                  <a:cubicBezTo>
                    <a:pt x="197" y="150"/>
                    <a:pt x="197" y="147"/>
                    <a:pt x="197" y="143"/>
                  </a:cubicBezTo>
                  <a:cubicBezTo>
                    <a:pt x="197" y="138"/>
                    <a:pt x="197" y="133"/>
                    <a:pt x="197" y="127"/>
                  </a:cubicBezTo>
                  <a:cubicBezTo>
                    <a:pt x="197" y="127"/>
                    <a:pt x="197" y="126"/>
                    <a:pt x="197" y="125"/>
                  </a:cubicBezTo>
                  <a:cubicBezTo>
                    <a:pt x="197" y="124"/>
                    <a:pt x="197" y="123"/>
                    <a:pt x="196" y="123"/>
                  </a:cubicBezTo>
                  <a:cubicBezTo>
                    <a:pt x="194" y="123"/>
                    <a:pt x="194" y="124"/>
                    <a:pt x="193" y="125"/>
                  </a:cubicBezTo>
                  <a:cubicBezTo>
                    <a:pt x="193" y="129"/>
                    <a:pt x="192" y="132"/>
                    <a:pt x="191" y="133"/>
                  </a:cubicBezTo>
                  <a:cubicBezTo>
                    <a:pt x="190" y="134"/>
                    <a:pt x="188" y="135"/>
                    <a:pt x="185" y="135"/>
                  </a:cubicBezTo>
                  <a:cubicBezTo>
                    <a:pt x="181" y="136"/>
                    <a:pt x="176" y="136"/>
                    <a:pt x="170" y="136"/>
                  </a:cubicBezTo>
                  <a:cubicBezTo>
                    <a:pt x="156" y="136"/>
                    <a:pt x="156" y="136"/>
                    <a:pt x="156" y="136"/>
                  </a:cubicBezTo>
                  <a:cubicBezTo>
                    <a:pt x="153" y="136"/>
                    <a:pt x="152" y="136"/>
                    <a:pt x="151" y="136"/>
                  </a:cubicBezTo>
                  <a:cubicBezTo>
                    <a:pt x="151" y="135"/>
                    <a:pt x="151" y="133"/>
                    <a:pt x="151" y="131"/>
                  </a:cubicBezTo>
                  <a:cubicBezTo>
                    <a:pt x="151" y="95"/>
                    <a:pt x="151" y="95"/>
                    <a:pt x="151" y="95"/>
                  </a:cubicBezTo>
                  <a:cubicBezTo>
                    <a:pt x="151" y="91"/>
                    <a:pt x="151" y="89"/>
                    <a:pt x="152" y="88"/>
                  </a:cubicBezTo>
                  <a:close/>
                  <a:moveTo>
                    <a:pt x="333" y="109"/>
                  </a:moveTo>
                  <a:cubicBezTo>
                    <a:pt x="333" y="99"/>
                    <a:pt x="333" y="99"/>
                    <a:pt x="333" y="99"/>
                  </a:cubicBezTo>
                  <a:cubicBezTo>
                    <a:pt x="333" y="94"/>
                    <a:pt x="334" y="90"/>
                    <a:pt x="335" y="88"/>
                  </a:cubicBezTo>
                  <a:cubicBezTo>
                    <a:pt x="336" y="85"/>
                    <a:pt x="339" y="84"/>
                    <a:pt x="342" y="83"/>
                  </a:cubicBezTo>
                  <a:cubicBezTo>
                    <a:pt x="344" y="83"/>
                    <a:pt x="344" y="82"/>
                    <a:pt x="344" y="81"/>
                  </a:cubicBezTo>
                  <a:cubicBezTo>
                    <a:pt x="344" y="80"/>
                    <a:pt x="343" y="80"/>
                    <a:pt x="342" y="80"/>
                  </a:cubicBezTo>
                  <a:cubicBezTo>
                    <a:pt x="341" y="80"/>
                    <a:pt x="339" y="80"/>
                    <a:pt x="337" y="80"/>
                  </a:cubicBezTo>
                  <a:cubicBezTo>
                    <a:pt x="335" y="80"/>
                    <a:pt x="332" y="81"/>
                    <a:pt x="328" y="81"/>
                  </a:cubicBezTo>
                  <a:cubicBezTo>
                    <a:pt x="321" y="81"/>
                    <a:pt x="316" y="80"/>
                    <a:pt x="312" y="80"/>
                  </a:cubicBezTo>
                  <a:cubicBezTo>
                    <a:pt x="310" y="80"/>
                    <a:pt x="309" y="80"/>
                    <a:pt x="308" y="80"/>
                  </a:cubicBezTo>
                  <a:cubicBezTo>
                    <a:pt x="306" y="80"/>
                    <a:pt x="306" y="80"/>
                    <a:pt x="306" y="81"/>
                  </a:cubicBezTo>
                  <a:cubicBezTo>
                    <a:pt x="306" y="83"/>
                    <a:pt x="306" y="83"/>
                    <a:pt x="308" y="84"/>
                  </a:cubicBezTo>
                  <a:cubicBezTo>
                    <a:pt x="314" y="85"/>
                    <a:pt x="318" y="86"/>
                    <a:pt x="321" y="88"/>
                  </a:cubicBezTo>
                  <a:cubicBezTo>
                    <a:pt x="323" y="90"/>
                    <a:pt x="325" y="94"/>
                    <a:pt x="325" y="99"/>
                  </a:cubicBezTo>
                  <a:cubicBezTo>
                    <a:pt x="326" y="120"/>
                    <a:pt x="326" y="120"/>
                    <a:pt x="326" y="120"/>
                  </a:cubicBezTo>
                  <a:cubicBezTo>
                    <a:pt x="326" y="132"/>
                    <a:pt x="326" y="132"/>
                    <a:pt x="326" y="132"/>
                  </a:cubicBezTo>
                  <a:cubicBezTo>
                    <a:pt x="326" y="176"/>
                    <a:pt x="326" y="176"/>
                    <a:pt x="326" y="176"/>
                  </a:cubicBezTo>
                  <a:cubicBezTo>
                    <a:pt x="326" y="177"/>
                    <a:pt x="326" y="177"/>
                    <a:pt x="325" y="177"/>
                  </a:cubicBezTo>
                  <a:cubicBezTo>
                    <a:pt x="325" y="178"/>
                    <a:pt x="324" y="177"/>
                    <a:pt x="323" y="175"/>
                  </a:cubicBezTo>
                  <a:cubicBezTo>
                    <a:pt x="241" y="82"/>
                    <a:pt x="241" y="82"/>
                    <a:pt x="241" y="82"/>
                  </a:cubicBezTo>
                  <a:cubicBezTo>
                    <a:pt x="239" y="81"/>
                    <a:pt x="238" y="80"/>
                    <a:pt x="236" y="80"/>
                  </a:cubicBezTo>
                  <a:cubicBezTo>
                    <a:pt x="235" y="80"/>
                    <a:pt x="234" y="80"/>
                    <a:pt x="233" y="80"/>
                  </a:cubicBezTo>
                  <a:cubicBezTo>
                    <a:pt x="231" y="80"/>
                    <a:pt x="231" y="80"/>
                    <a:pt x="231" y="80"/>
                  </a:cubicBezTo>
                  <a:cubicBezTo>
                    <a:pt x="225" y="80"/>
                    <a:pt x="225" y="80"/>
                    <a:pt x="225" y="80"/>
                  </a:cubicBezTo>
                  <a:cubicBezTo>
                    <a:pt x="222" y="80"/>
                    <a:pt x="222" y="80"/>
                    <a:pt x="222" y="80"/>
                  </a:cubicBezTo>
                  <a:cubicBezTo>
                    <a:pt x="221" y="80"/>
                    <a:pt x="221" y="80"/>
                    <a:pt x="220" y="80"/>
                  </a:cubicBezTo>
                  <a:cubicBezTo>
                    <a:pt x="219" y="80"/>
                    <a:pt x="218" y="80"/>
                    <a:pt x="218" y="81"/>
                  </a:cubicBezTo>
                  <a:cubicBezTo>
                    <a:pt x="218" y="82"/>
                    <a:pt x="219" y="83"/>
                    <a:pt x="221" y="83"/>
                  </a:cubicBezTo>
                  <a:cubicBezTo>
                    <a:pt x="227" y="84"/>
                    <a:pt x="232" y="87"/>
                    <a:pt x="235" y="93"/>
                  </a:cubicBezTo>
                  <a:cubicBezTo>
                    <a:pt x="238" y="99"/>
                    <a:pt x="240" y="107"/>
                    <a:pt x="240" y="118"/>
                  </a:cubicBezTo>
                  <a:cubicBezTo>
                    <a:pt x="240" y="178"/>
                    <a:pt x="240" y="178"/>
                    <a:pt x="240" y="178"/>
                  </a:cubicBezTo>
                  <a:cubicBezTo>
                    <a:pt x="240" y="185"/>
                    <a:pt x="239" y="190"/>
                    <a:pt x="237" y="192"/>
                  </a:cubicBezTo>
                  <a:cubicBezTo>
                    <a:pt x="236" y="195"/>
                    <a:pt x="232" y="198"/>
                    <a:pt x="227" y="199"/>
                  </a:cubicBezTo>
                  <a:cubicBezTo>
                    <a:pt x="225" y="200"/>
                    <a:pt x="225" y="201"/>
                    <a:pt x="225" y="202"/>
                  </a:cubicBezTo>
                  <a:cubicBezTo>
                    <a:pt x="225" y="203"/>
                    <a:pt x="226" y="203"/>
                    <a:pt x="227" y="203"/>
                  </a:cubicBezTo>
                  <a:cubicBezTo>
                    <a:pt x="228" y="203"/>
                    <a:pt x="229" y="203"/>
                    <a:pt x="230" y="203"/>
                  </a:cubicBezTo>
                  <a:cubicBezTo>
                    <a:pt x="233" y="203"/>
                    <a:pt x="235" y="202"/>
                    <a:pt x="237" y="202"/>
                  </a:cubicBezTo>
                  <a:cubicBezTo>
                    <a:pt x="241" y="202"/>
                    <a:pt x="241" y="202"/>
                    <a:pt x="241" y="202"/>
                  </a:cubicBezTo>
                  <a:cubicBezTo>
                    <a:pt x="250" y="203"/>
                    <a:pt x="250" y="203"/>
                    <a:pt x="250" y="203"/>
                  </a:cubicBezTo>
                  <a:cubicBezTo>
                    <a:pt x="255" y="203"/>
                    <a:pt x="258" y="203"/>
                    <a:pt x="258" y="203"/>
                  </a:cubicBezTo>
                  <a:cubicBezTo>
                    <a:pt x="259" y="203"/>
                    <a:pt x="260" y="203"/>
                    <a:pt x="261" y="203"/>
                  </a:cubicBezTo>
                  <a:cubicBezTo>
                    <a:pt x="262" y="203"/>
                    <a:pt x="263" y="203"/>
                    <a:pt x="263" y="202"/>
                  </a:cubicBezTo>
                  <a:cubicBezTo>
                    <a:pt x="263" y="200"/>
                    <a:pt x="262" y="200"/>
                    <a:pt x="260" y="199"/>
                  </a:cubicBezTo>
                  <a:cubicBezTo>
                    <a:pt x="255" y="199"/>
                    <a:pt x="252" y="198"/>
                    <a:pt x="250" y="196"/>
                  </a:cubicBezTo>
                  <a:cubicBezTo>
                    <a:pt x="249" y="195"/>
                    <a:pt x="248" y="192"/>
                    <a:pt x="247" y="188"/>
                  </a:cubicBezTo>
                  <a:cubicBezTo>
                    <a:pt x="247" y="182"/>
                    <a:pt x="247" y="182"/>
                    <a:pt x="247" y="182"/>
                  </a:cubicBezTo>
                  <a:cubicBezTo>
                    <a:pt x="247" y="178"/>
                    <a:pt x="247" y="178"/>
                    <a:pt x="247" y="178"/>
                  </a:cubicBezTo>
                  <a:cubicBezTo>
                    <a:pt x="247" y="117"/>
                    <a:pt x="247" y="117"/>
                    <a:pt x="247" y="117"/>
                  </a:cubicBezTo>
                  <a:cubicBezTo>
                    <a:pt x="247" y="115"/>
                    <a:pt x="248" y="113"/>
                    <a:pt x="249" y="113"/>
                  </a:cubicBezTo>
                  <a:cubicBezTo>
                    <a:pt x="249" y="113"/>
                    <a:pt x="250" y="113"/>
                    <a:pt x="250" y="114"/>
                  </a:cubicBezTo>
                  <a:cubicBezTo>
                    <a:pt x="251" y="115"/>
                    <a:pt x="251" y="115"/>
                    <a:pt x="251" y="115"/>
                  </a:cubicBezTo>
                  <a:cubicBezTo>
                    <a:pt x="326" y="201"/>
                    <a:pt x="326" y="201"/>
                    <a:pt x="326" y="201"/>
                  </a:cubicBezTo>
                  <a:cubicBezTo>
                    <a:pt x="328" y="203"/>
                    <a:pt x="328" y="203"/>
                    <a:pt x="328" y="203"/>
                  </a:cubicBezTo>
                  <a:cubicBezTo>
                    <a:pt x="329" y="204"/>
                    <a:pt x="329" y="204"/>
                    <a:pt x="330" y="204"/>
                  </a:cubicBezTo>
                  <a:cubicBezTo>
                    <a:pt x="332" y="204"/>
                    <a:pt x="332" y="203"/>
                    <a:pt x="333" y="202"/>
                  </a:cubicBezTo>
                  <a:cubicBezTo>
                    <a:pt x="333" y="200"/>
                    <a:pt x="333" y="196"/>
                    <a:pt x="333" y="190"/>
                  </a:cubicBezTo>
                  <a:cubicBezTo>
                    <a:pt x="333" y="115"/>
                    <a:pt x="333" y="115"/>
                    <a:pt x="333" y="115"/>
                  </a:cubicBezTo>
                  <a:cubicBezTo>
                    <a:pt x="333" y="109"/>
                    <a:pt x="333" y="109"/>
                    <a:pt x="333" y="109"/>
                  </a:cubicBezTo>
                  <a:close/>
                  <a:moveTo>
                    <a:pt x="463" y="109"/>
                  </a:moveTo>
                  <a:cubicBezTo>
                    <a:pt x="463" y="99"/>
                    <a:pt x="463" y="99"/>
                    <a:pt x="463" y="99"/>
                  </a:cubicBezTo>
                  <a:cubicBezTo>
                    <a:pt x="463" y="94"/>
                    <a:pt x="463" y="90"/>
                    <a:pt x="465" y="88"/>
                  </a:cubicBezTo>
                  <a:cubicBezTo>
                    <a:pt x="466" y="85"/>
                    <a:pt x="468" y="84"/>
                    <a:pt x="472" y="83"/>
                  </a:cubicBezTo>
                  <a:cubicBezTo>
                    <a:pt x="473" y="83"/>
                    <a:pt x="474" y="82"/>
                    <a:pt x="474" y="81"/>
                  </a:cubicBezTo>
                  <a:cubicBezTo>
                    <a:pt x="474" y="80"/>
                    <a:pt x="473" y="80"/>
                    <a:pt x="471" y="80"/>
                  </a:cubicBezTo>
                  <a:cubicBezTo>
                    <a:pt x="470" y="80"/>
                    <a:pt x="469" y="80"/>
                    <a:pt x="467" y="80"/>
                  </a:cubicBezTo>
                  <a:cubicBezTo>
                    <a:pt x="465" y="80"/>
                    <a:pt x="462" y="81"/>
                    <a:pt x="458" y="81"/>
                  </a:cubicBezTo>
                  <a:cubicBezTo>
                    <a:pt x="451" y="81"/>
                    <a:pt x="445" y="80"/>
                    <a:pt x="441" y="80"/>
                  </a:cubicBezTo>
                  <a:cubicBezTo>
                    <a:pt x="440" y="80"/>
                    <a:pt x="438" y="80"/>
                    <a:pt x="438" y="80"/>
                  </a:cubicBezTo>
                  <a:cubicBezTo>
                    <a:pt x="436" y="80"/>
                    <a:pt x="435" y="80"/>
                    <a:pt x="435" y="81"/>
                  </a:cubicBezTo>
                  <a:cubicBezTo>
                    <a:pt x="435" y="83"/>
                    <a:pt x="436" y="83"/>
                    <a:pt x="438" y="84"/>
                  </a:cubicBezTo>
                  <a:cubicBezTo>
                    <a:pt x="444" y="85"/>
                    <a:pt x="448" y="86"/>
                    <a:pt x="450" y="88"/>
                  </a:cubicBezTo>
                  <a:cubicBezTo>
                    <a:pt x="453" y="90"/>
                    <a:pt x="454" y="94"/>
                    <a:pt x="455" y="99"/>
                  </a:cubicBezTo>
                  <a:cubicBezTo>
                    <a:pt x="456" y="120"/>
                    <a:pt x="456" y="120"/>
                    <a:pt x="456" y="120"/>
                  </a:cubicBezTo>
                  <a:cubicBezTo>
                    <a:pt x="456" y="132"/>
                    <a:pt x="456" y="132"/>
                    <a:pt x="456" y="132"/>
                  </a:cubicBezTo>
                  <a:cubicBezTo>
                    <a:pt x="456" y="176"/>
                    <a:pt x="456" y="176"/>
                    <a:pt x="456" y="176"/>
                  </a:cubicBezTo>
                  <a:cubicBezTo>
                    <a:pt x="456" y="177"/>
                    <a:pt x="455" y="177"/>
                    <a:pt x="455" y="177"/>
                  </a:cubicBezTo>
                  <a:cubicBezTo>
                    <a:pt x="454" y="178"/>
                    <a:pt x="454" y="177"/>
                    <a:pt x="452" y="175"/>
                  </a:cubicBezTo>
                  <a:cubicBezTo>
                    <a:pt x="370" y="82"/>
                    <a:pt x="370" y="82"/>
                    <a:pt x="370" y="82"/>
                  </a:cubicBezTo>
                  <a:cubicBezTo>
                    <a:pt x="369" y="81"/>
                    <a:pt x="367" y="80"/>
                    <a:pt x="366" y="80"/>
                  </a:cubicBezTo>
                  <a:cubicBezTo>
                    <a:pt x="365" y="80"/>
                    <a:pt x="364" y="80"/>
                    <a:pt x="362" y="80"/>
                  </a:cubicBezTo>
                  <a:cubicBezTo>
                    <a:pt x="361" y="80"/>
                    <a:pt x="361" y="80"/>
                    <a:pt x="361" y="80"/>
                  </a:cubicBezTo>
                  <a:cubicBezTo>
                    <a:pt x="355" y="80"/>
                    <a:pt x="355" y="80"/>
                    <a:pt x="355" y="80"/>
                  </a:cubicBezTo>
                  <a:cubicBezTo>
                    <a:pt x="351" y="80"/>
                    <a:pt x="351" y="80"/>
                    <a:pt x="351" y="80"/>
                  </a:cubicBezTo>
                  <a:cubicBezTo>
                    <a:pt x="351" y="80"/>
                    <a:pt x="350" y="80"/>
                    <a:pt x="350" y="80"/>
                  </a:cubicBezTo>
                  <a:cubicBezTo>
                    <a:pt x="349" y="80"/>
                    <a:pt x="348" y="80"/>
                    <a:pt x="348" y="81"/>
                  </a:cubicBezTo>
                  <a:cubicBezTo>
                    <a:pt x="348" y="82"/>
                    <a:pt x="349" y="83"/>
                    <a:pt x="350" y="83"/>
                  </a:cubicBezTo>
                  <a:cubicBezTo>
                    <a:pt x="357" y="84"/>
                    <a:pt x="361" y="87"/>
                    <a:pt x="365" y="93"/>
                  </a:cubicBezTo>
                  <a:cubicBezTo>
                    <a:pt x="368" y="99"/>
                    <a:pt x="369" y="107"/>
                    <a:pt x="369" y="118"/>
                  </a:cubicBezTo>
                  <a:cubicBezTo>
                    <a:pt x="369" y="178"/>
                    <a:pt x="369" y="178"/>
                    <a:pt x="369" y="178"/>
                  </a:cubicBezTo>
                  <a:cubicBezTo>
                    <a:pt x="369" y="185"/>
                    <a:pt x="369" y="190"/>
                    <a:pt x="367" y="192"/>
                  </a:cubicBezTo>
                  <a:cubicBezTo>
                    <a:pt x="365" y="195"/>
                    <a:pt x="362" y="198"/>
                    <a:pt x="357" y="199"/>
                  </a:cubicBezTo>
                  <a:cubicBezTo>
                    <a:pt x="355" y="200"/>
                    <a:pt x="354" y="201"/>
                    <a:pt x="354" y="202"/>
                  </a:cubicBezTo>
                  <a:cubicBezTo>
                    <a:pt x="354" y="203"/>
                    <a:pt x="355" y="203"/>
                    <a:pt x="357" y="203"/>
                  </a:cubicBezTo>
                  <a:cubicBezTo>
                    <a:pt x="357" y="203"/>
                    <a:pt x="358" y="203"/>
                    <a:pt x="360" y="203"/>
                  </a:cubicBezTo>
                  <a:cubicBezTo>
                    <a:pt x="362" y="203"/>
                    <a:pt x="364" y="202"/>
                    <a:pt x="367" y="202"/>
                  </a:cubicBezTo>
                  <a:cubicBezTo>
                    <a:pt x="371" y="202"/>
                    <a:pt x="371" y="202"/>
                    <a:pt x="371" y="202"/>
                  </a:cubicBezTo>
                  <a:cubicBezTo>
                    <a:pt x="380" y="203"/>
                    <a:pt x="380" y="203"/>
                    <a:pt x="380" y="203"/>
                  </a:cubicBezTo>
                  <a:cubicBezTo>
                    <a:pt x="384" y="203"/>
                    <a:pt x="387" y="203"/>
                    <a:pt x="388" y="203"/>
                  </a:cubicBezTo>
                  <a:cubicBezTo>
                    <a:pt x="389" y="203"/>
                    <a:pt x="390" y="203"/>
                    <a:pt x="390" y="203"/>
                  </a:cubicBezTo>
                  <a:cubicBezTo>
                    <a:pt x="392" y="203"/>
                    <a:pt x="392" y="203"/>
                    <a:pt x="392" y="202"/>
                  </a:cubicBezTo>
                  <a:cubicBezTo>
                    <a:pt x="392" y="200"/>
                    <a:pt x="391" y="200"/>
                    <a:pt x="389" y="199"/>
                  </a:cubicBezTo>
                  <a:cubicBezTo>
                    <a:pt x="385" y="199"/>
                    <a:pt x="381" y="198"/>
                    <a:pt x="380" y="196"/>
                  </a:cubicBezTo>
                  <a:cubicBezTo>
                    <a:pt x="378" y="195"/>
                    <a:pt x="377" y="192"/>
                    <a:pt x="377" y="188"/>
                  </a:cubicBezTo>
                  <a:cubicBezTo>
                    <a:pt x="377" y="182"/>
                    <a:pt x="377" y="182"/>
                    <a:pt x="377" y="182"/>
                  </a:cubicBezTo>
                  <a:cubicBezTo>
                    <a:pt x="377" y="178"/>
                    <a:pt x="377" y="178"/>
                    <a:pt x="377" y="178"/>
                  </a:cubicBezTo>
                  <a:cubicBezTo>
                    <a:pt x="377" y="117"/>
                    <a:pt x="377" y="117"/>
                    <a:pt x="377" y="117"/>
                  </a:cubicBezTo>
                  <a:cubicBezTo>
                    <a:pt x="377" y="115"/>
                    <a:pt x="377" y="113"/>
                    <a:pt x="378" y="113"/>
                  </a:cubicBezTo>
                  <a:cubicBezTo>
                    <a:pt x="379" y="113"/>
                    <a:pt x="379" y="113"/>
                    <a:pt x="380" y="114"/>
                  </a:cubicBezTo>
                  <a:cubicBezTo>
                    <a:pt x="380" y="115"/>
                    <a:pt x="380" y="115"/>
                    <a:pt x="380" y="115"/>
                  </a:cubicBezTo>
                  <a:cubicBezTo>
                    <a:pt x="456" y="201"/>
                    <a:pt x="456" y="201"/>
                    <a:pt x="456" y="201"/>
                  </a:cubicBezTo>
                  <a:cubicBezTo>
                    <a:pt x="458" y="203"/>
                    <a:pt x="458" y="203"/>
                    <a:pt x="458" y="203"/>
                  </a:cubicBezTo>
                  <a:cubicBezTo>
                    <a:pt x="458" y="204"/>
                    <a:pt x="459" y="204"/>
                    <a:pt x="460" y="204"/>
                  </a:cubicBezTo>
                  <a:cubicBezTo>
                    <a:pt x="461" y="204"/>
                    <a:pt x="462" y="203"/>
                    <a:pt x="462" y="202"/>
                  </a:cubicBezTo>
                  <a:cubicBezTo>
                    <a:pt x="463" y="200"/>
                    <a:pt x="463" y="196"/>
                    <a:pt x="463" y="190"/>
                  </a:cubicBezTo>
                  <a:cubicBezTo>
                    <a:pt x="463" y="115"/>
                    <a:pt x="463" y="115"/>
                    <a:pt x="463" y="115"/>
                  </a:cubicBezTo>
                  <a:cubicBezTo>
                    <a:pt x="463" y="109"/>
                    <a:pt x="463" y="109"/>
                    <a:pt x="463" y="109"/>
                  </a:cubicBezTo>
                  <a:close/>
                  <a:moveTo>
                    <a:pt x="512" y="88"/>
                  </a:moveTo>
                  <a:cubicBezTo>
                    <a:pt x="513" y="87"/>
                    <a:pt x="515" y="87"/>
                    <a:pt x="519" y="87"/>
                  </a:cubicBezTo>
                  <a:cubicBezTo>
                    <a:pt x="533" y="87"/>
                    <a:pt x="533" y="87"/>
                    <a:pt x="533" y="87"/>
                  </a:cubicBezTo>
                  <a:cubicBezTo>
                    <a:pt x="542" y="87"/>
                    <a:pt x="548" y="87"/>
                    <a:pt x="552" y="88"/>
                  </a:cubicBezTo>
                  <a:cubicBezTo>
                    <a:pt x="555" y="89"/>
                    <a:pt x="558" y="91"/>
                    <a:pt x="559" y="94"/>
                  </a:cubicBezTo>
                  <a:cubicBezTo>
                    <a:pt x="559" y="95"/>
                    <a:pt x="560" y="97"/>
                    <a:pt x="560" y="99"/>
                  </a:cubicBezTo>
                  <a:cubicBezTo>
                    <a:pt x="560" y="101"/>
                    <a:pt x="560" y="101"/>
                    <a:pt x="560" y="101"/>
                  </a:cubicBezTo>
                  <a:cubicBezTo>
                    <a:pt x="560" y="103"/>
                    <a:pt x="560" y="104"/>
                    <a:pt x="562" y="104"/>
                  </a:cubicBezTo>
                  <a:cubicBezTo>
                    <a:pt x="563" y="104"/>
                    <a:pt x="563" y="104"/>
                    <a:pt x="564" y="103"/>
                  </a:cubicBezTo>
                  <a:cubicBezTo>
                    <a:pt x="564" y="102"/>
                    <a:pt x="564" y="100"/>
                    <a:pt x="564" y="96"/>
                  </a:cubicBezTo>
                  <a:cubicBezTo>
                    <a:pt x="565" y="91"/>
                    <a:pt x="565" y="91"/>
                    <a:pt x="565" y="91"/>
                  </a:cubicBezTo>
                  <a:cubicBezTo>
                    <a:pt x="565" y="87"/>
                    <a:pt x="565" y="85"/>
                    <a:pt x="566" y="84"/>
                  </a:cubicBezTo>
                  <a:cubicBezTo>
                    <a:pt x="566" y="83"/>
                    <a:pt x="566" y="82"/>
                    <a:pt x="566" y="82"/>
                  </a:cubicBezTo>
                  <a:cubicBezTo>
                    <a:pt x="566" y="80"/>
                    <a:pt x="565" y="79"/>
                    <a:pt x="563" y="79"/>
                  </a:cubicBezTo>
                  <a:cubicBezTo>
                    <a:pt x="562" y="79"/>
                    <a:pt x="561" y="79"/>
                    <a:pt x="559" y="80"/>
                  </a:cubicBezTo>
                  <a:cubicBezTo>
                    <a:pt x="559" y="80"/>
                    <a:pt x="556" y="80"/>
                    <a:pt x="553" y="80"/>
                  </a:cubicBezTo>
                  <a:cubicBezTo>
                    <a:pt x="540" y="81"/>
                    <a:pt x="540" y="81"/>
                    <a:pt x="540" y="81"/>
                  </a:cubicBezTo>
                  <a:cubicBezTo>
                    <a:pt x="535" y="81"/>
                    <a:pt x="528" y="81"/>
                    <a:pt x="521" y="81"/>
                  </a:cubicBezTo>
                  <a:cubicBezTo>
                    <a:pt x="509" y="81"/>
                    <a:pt x="499" y="81"/>
                    <a:pt x="490" y="80"/>
                  </a:cubicBezTo>
                  <a:cubicBezTo>
                    <a:pt x="488" y="79"/>
                    <a:pt x="486" y="79"/>
                    <a:pt x="484" y="79"/>
                  </a:cubicBezTo>
                  <a:cubicBezTo>
                    <a:pt x="482" y="79"/>
                    <a:pt x="480" y="80"/>
                    <a:pt x="480" y="82"/>
                  </a:cubicBezTo>
                  <a:cubicBezTo>
                    <a:pt x="480" y="83"/>
                    <a:pt x="481" y="83"/>
                    <a:pt x="483" y="83"/>
                  </a:cubicBezTo>
                  <a:cubicBezTo>
                    <a:pt x="488" y="83"/>
                    <a:pt x="492" y="85"/>
                    <a:pt x="494" y="88"/>
                  </a:cubicBezTo>
                  <a:cubicBezTo>
                    <a:pt x="496" y="91"/>
                    <a:pt x="497" y="96"/>
                    <a:pt x="497" y="105"/>
                  </a:cubicBezTo>
                  <a:cubicBezTo>
                    <a:pt x="497" y="180"/>
                    <a:pt x="497" y="180"/>
                    <a:pt x="497" y="180"/>
                  </a:cubicBezTo>
                  <a:cubicBezTo>
                    <a:pt x="496" y="186"/>
                    <a:pt x="496" y="186"/>
                    <a:pt x="496" y="186"/>
                  </a:cubicBezTo>
                  <a:cubicBezTo>
                    <a:pt x="496" y="193"/>
                    <a:pt x="494" y="198"/>
                    <a:pt x="490" y="199"/>
                  </a:cubicBezTo>
                  <a:cubicBezTo>
                    <a:pt x="487" y="200"/>
                    <a:pt x="487" y="200"/>
                    <a:pt x="487" y="200"/>
                  </a:cubicBezTo>
                  <a:cubicBezTo>
                    <a:pt x="485" y="200"/>
                    <a:pt x="484" y="201"/>
                    <a:pt x="484" y="202"/>
                  </a:cubicBezTo>
                  <a:cubicBezTo>
                    <a:pt x="484" y="203"/>
                    <a:pt x="485" y="204"/>
                    <a:pt x="487" y="204"/>
                  </a:cubicBezTo>
                  <a:cubicBezTo>
                    <a:pt x="488" y="204"/>
                    <a:pt x="490" y="204"/>
                    <a:pt x="492" y="203"/>
                  </a:cubicBezTo>
                  <a:cubicBezTo>
                    <a:pt x="496" y="202"/>
                    <a:pt x="503" y="202"/>
                    <a:pt x="514" y="202"/>
                  </a:cubicBezTo>
                  <a:cubicBezTo>
                    <a:pt x="521" y="202"/>
                    <a:pt x="531" y="203"/>
                    <a:pt x="542" y="204"/>
                  </a:cubicBezTo>
                  <a:cubicBezTo>
                    <a:pt x="545" y="204"/>
                    <a:pt x="547" y="204"/>
                    <a:pt x="549" y="204"/>
                  </a:cubicBezTo>
                  <a:cubicBezTo>
                    <a:pt x="557" y="204"/>
                    <a:pt x="564" y="201"/>
                    <a:pt x="569" y="194"/>
                  </a:cubicBezTo>
                  <a:cubicBezTo>
                    <a:pt x="573" y="189"/>
                    <a:pt x="575" y="185"/>
                    <a:pt x="575" y="181"/>
                  </a:cubicBezTo>
                  <a:cubicBezTo>
                    <a:pt x="575" y="179"/>
                    <a:pt x="575" y="178"/>
                    <a:pt x="574" y="178"/>
                  </a:cubicBezTo>
                  <a:cubicBezTo>
                    <a:pt x="573" y="178"/>
                    <a:pt x="572" y="179"/>
                    <a:pt x="572" y="180"/>
                  </a:cubicBezTo>
                  <a:cubicBezTo>
                    <a:pt x="565" y="190"/>
                    <a:pt x="550" y="196"/>
                    <a:pt x="527" y="196"/>
                  </a:cubicBezTo>
                  <a:cubicBezTo>
                    <a:pt x="519" y="196"/>
                    <a:pt x="515" y="195"/>
                    <a:pt x="513" y="194"/>
                  </a:cubicBezTo>
                  <a:cubicBezTo>
                    <a:pt x="511" y="193"/>
                    <a:pt x="510" y="189"/>
                    <a:pt x="510" y="184"/>
                  </a:cubicBezTo>
                  <a:cubicBezTo>
                    <a:pt x="510" y="151"/>
                    <a:pt x="510" y="151"/>
                    <a:pt x="510" y="151"/>
                  </a:cubicBezTo>
                  <a:cubicBezTo>
                    <a:pt x="510" y="149"/>
                    <a:pt x="510" y="149"/>
                    <a:pt x="510" y="149"/>
                  </a:cubicBezTo>
                  <a:cubicBezTo>
                    <a:pt x="510" y="147"/>
                    <a:pt x="511" y="146"/>
                    <a:pt x="512" y="145"/>
                  </a:cubicBezTo>
                  <a:cubicBezTo>
                    <a:pt x="513" y="144"/>
                    <a:pt x="514" y="144"/>
                    <a:pt x="517" y="144"/>
                  </a:cubicBezTo>
                  <a:cubicBezTo>
                    <a:pt x="537" y="144"/>
                    <a:pt x="537" y="144"/>
                    <a:pt x="537" y="144"/>
                  </a:cubicBezTo>
                  <a:cubicBezTo>
                    <a:pt x="542" y="144"/>
                    <a:pt x="546" y="145"/>
                    <a:pt x="548" y="146"/>
                  </a:cubicBezTo>
                  <a:cubicBezTo>
                    <a:pt x="550" y="148"/>
                    <a:pt x="552" y="150"/>
                    <a:pt x="552" y="154"/>
                  </a:cubicBezTo>
                  <a:cubicBezTo>
                    <a:pt x="553" y="157"/>
                    <a:pt x="553" y="157"/>
                    <a:pt x="553" y="157"/>
                  </a:cubicBezTo>
                  <a:cubicBezTo>
                    <a:pt x="553" y="158"/>
                    <a:pt x="554" y="159"/>
                    <a:pt x="555" y="159"/>
                  </a:cubicBezTo>
                  <a:cubicBezTo>
                    <a:pt x="556" y="159"/>
                    <a:pt x="557" y="158"/>
                    <a:pt x="557" y="157"/>
                  </a:cubicBezTo>
                  <a:cubicBezTo>
                    <a:pt x="557" y="156"/>
                    <a:pt x="557" y="155"/>
                    <a:pt x="557" y="154"/>
                  </a:cubicBezTo>
                  <a:cubicBezTo>
                    <a:pt x="556" y="150"/>
                    <a:pt x="556" y="147"/>
                    <a:pt x="556" y="143"/>
                  </a:cubicBezTo>
                  <a:cubicBezTo>
                    <a:pt x="556" y="138"/>
                    <a:pt x="556" y="133"/>
                    <a:pt x="557" y="127"/>
                  </a:cubicBezTo>
                  <a:cubicBezTo>
                    <a:pt x="557" y="127"/>
                    <a:pt x="557" y="126"/>
                    <a:pt x="557" y="125"/>
                  </a:cubicBezTo>
                  <a:cubicBezTo>
                    <a:pt x="557" y="124"/>
                    <a:pt x="556" y="123"/>
                    <a:pt x="555" y="123"/>
                  </a:cubicBezTo>
                  <a:cubicBezTo>
                    <a:pt x="554" y="123"/>
                    <a:pt x="553" y="124"/>
                    <a:pt x="553" y="125"/>
                  </a:cubicBezTo>
                  <a:cubicBezTo>
                    <a:pt x="552" y="129"/>
                    <a:pt x="551" y="132"/>
                    <a:pt x="550" y="133"/>
                  </a:cubicBezTo>
                  <a:cubicBezTo>
                    <a:pt x="549" y="134"/>
                    <a:pt x="547" y="135"/>
                    <a:pt x="544" y="135"/>
                  </a:cubicBezTo>
                  <a:cubicBezTo>
                    <a:pt x="540" y="136"/>
                    <a:pt x="536" y="136"/>
                    <a:pt x="529" y="136"/>
                  </a:cubicBezTo>
                  <a:cubicBezTo>
                    <a:pt x="516" y="136"/>
                    <a:pt x="516" y="136"/>
                    <a:pt x="516" y="136"/>
                  </a:cubicBezTo>
                  <a:cubicBezTo>
                    <a:pt x="513" y="136"/>
                    <a:pt x="511" y="136"/>
                    <a:pt x="511" y="136"/>
                  </a:cubicBezTo>
                  <a:cubicBezTo>
                    <a:pt x="510" y="135"/>
                    <a:pt x="510" y="133"/>
                    <a:pt x="510" y="131"/>
                  </a:cubicBezTo>
                  <a:cubicBezTo>
                    <a:pt x="510" y="95"/>
                    <a:pt x="510" y="95"/>
                    <a:pt x="510" y="95"/>
                  </a:cubicBezTo>
                  <a:cubicBezTo>
                    <a:pt x="510" y="91"/>
                    <a:pt x="511" y="89"/>
                    <a:pt x="512" y="88"/>
                  </a:cubicBezTo>
                  <a:close/>
                  <a:moveTo>
                    <a:pt x="603" y="87"/>
                  </a:moveTo>
                  <a:cubicBezTo>
                    <a:pt x="596" y="93"/>
                    <a:pt x="593" y="101"/>
                    <a:pt x="593" y="111"/>
                  </a:cubicBezTo>
                  <a:cubicBezTo>
                    <a:pt x="593" y="119"/>
                    <a:pt x="595" y="126"/>
                    <a:pt x="601" y="132"/>
                  </a:cubicBezTo>
                  <a:cubicBezTo>
                    <a:pt x="606" y="137"/>
                    <a:pt x="616" y="142"/>
                    <a:pt x="629" y="147"/>
                  </a:cubicBezTo>
                  <a:cubicBezTo>
                    <a:pt x="642" y="151"/>
                    <a:pt x="649" y="154"/>
                    <a:pt x="652" y="157"/>
                  </a:cubicBezTo>
                  <a:cubicBezTo>
                    <a:pt x="657" y="161"/>
                    <a:pt x="660" y="167"/>
                    <a:pt x="660" y="173"/>
                  </a:cubicBezTo>
                  <a:cubicBezTo>
                    <a:pt x="660" y="180"/>
                    <a:pt x="657" y="186"/>
                    <a:pt x="651" y="191"/>
                  </a:cubicBezTo>
                  <a:cubicBezTo>
                    <a:pt x="646" y="196"/>
                    <a:pt x="639" y="198"/>
                    <a:pt x="631" y="198"/>
                  </a:cubicBezTo>
                  <a:cubicBezTo>
                    <a:pt x="623" y="198"/>
                    <a:pt x="615" y="196"/>
                    <a:pt x="608" y="191"/>
                  </a:cubicBezTo>
                  <a:cubicBezTo>
                    <a:pt x="601" y="186"/>
                    <a:pt x="597" y="179"/>
                    <a:pt x="595" y="172"/>
                  </a:cubicBezTo>
                  <a:cubicBezTo>
                    <a:pt x="594" y="169"/>
                    <a:pt x="593" y="168"/>
                    <a:pt x="592" y="168"/>
                  </a:cubicBezTo>
                  <a:cubicBezTo>
                    <a:pt x="591" y="168"/>
                    <a:pt x="590" y="168"/>
                    <a:pt x="590" y="170"/>
                  </a:cubicBezTo>
                  <a:cubicBezTo>
                    <a:pt x="590" y="172"/>
                    <a:pt x="591" y="176"/>
                    <a:pt x="592" y="182"/>
                  </a:cubicBezTo>
                  <a:cubicBezTo>
                    <a:pt x="594" y="187"/>
                    <a:pt x="594" y="189"/>
                    <a:pt x="595" y="190"/>
                  </a:cubicBezTo>
                  <a:cubicBezTo>
                    <a:pt x="595" y="193"/>
                    <a:pt x="596" y="195"/>
                    <a:pt x="596" y="196"/>
                  </a:cubicBezTo>
                  <a:cubicBezTo>
                    <a:pt x="596" y="197"/>
                    <a:pt x="597" y="198"/>
                    <a:pt x="598" y="198"/>
                  </a:cubicBezTo>
                  <a:cubicBezTo>
                    <a:pt x="601" y="200"/>
                    <a:pt x="605" y="202"/>
                    <a:pt x="610" y="203"/>
                  </a:cubicBezTo>
                  <a:cubicBezTo>
                    <a:pt x="616" y="204"/>
                    <a:pt x="621" y="205"/>
                    <a:pt x="626" y="205"/>
                  </a:cubicBezTo>
                  <a:cubicBezTo>
                    <a:pt x="638" y="205"/>
                    <a:pt x="649" y="201"/>
                    <a:pt x="657" y="194"/>
                  </a:cubicBezTo>
                  <a:cubicBezTo>
                    <a:pt x="665" y="187"/>
                    <a:pt x="669" y="178"/>
                    <a:pt x="669" y="167"/>
                  </a:cubicBezTo>
                  <a:cubicBezTo>
                    <a:pt x="669" y="150"/>
                    <a:pt x="658" y="139"/>
                    <a:pt x="636" y="131"/>
                  </a:cubicBezTo>
                  <a:cubicBezTo>
                    <a:pt x="625" y="128"/>
                    <a:pt x="617" y="125"/>
                    <a:pt x="615" y="124"/>
                  </a:cubicBezTo>
                  <a:cubicBezTo>
                    <a:pt x="612" y="122"/>
                    <a:pt x="609" y="120"/>
                    <a:pt x="607" y="117"/>
                  </a:cubicBezTo>
                  <a:cubicBezTo>
                    <a:pt x="604" y="113"/>
                    <a:pt x="602" y="109"/>
                    <a:pt x="602" y="104"/>
                  </a:cubicBezTo>
                  <a:cubicBezTo>
                    <a:pt x="602" y="98"/>
                    <a:pt x="605" y="94"/>
                    <a:pt x="609" y="90"/>
                  </a:cubicBezTo>
                  <a:cubicBezTo>
                    <a:pt x="613" y="86"/>
                    <a:pt x="618" y="84"/>
                    <a:pt x="625" y="84"/>
                  </a:cubicBezTo>
                  <a:cubicBezTo>
                    <a:pt x="633" y="84"/>
                    <a:pt x="640" y="86"/>
                    <a:pt x="647" y="90"/>
                  </a:cubicBezTo>
                  <a:cubicBezTo>
                    <a:pt x="653" y="95"/>
                    <a:pt x="658" y="100"/>
                    <a:pt x="660" y="106"/>
                  </a:cubicBezTo>
                  <a:cubicBezTo>
                    <a:pt x="661" y="109"/>
                    <a:pt x="662" y="111"/>
                    <a:pt x="663" y="111"/>
                  </a:cubicBezTo>
                  <a:cubicBezTo>
                    <a:pt x="664" y="111"/>
                    <a:pt x="665" y="110"/>
                    <a:pt x="665" y="108"/>
                  </a:cubicBezTo>
                  <a:cubicBezTo>
                    <a:pt x="665" y="107"/>
                    <a:pt x="665" y="106"/>
                    <a:pt x="664" y="104"/>
                  </a:cubicBezTo>
                  <a:cubicBezTo>
                    <a:pt x="663" y="95"/>
                    <a:pt x="663" y="95"/>
                    <a:pt x="663" y="95"/>
                  </a:cubicBezTo>
                  <a:cubicBezTo>
                    <a:pt x="662" y="90"/>
                    <a:pt x="662" y="87"/>
                    <a:pt x="662" y="86"/>
                  </a:cubicBezTo>
                  <a:cubicBezTo>
                    <a:pt x="662" y="83"/>
                    <a:pt x="661" y="81"/>
                    <a:pt x="659" y="82"/>
                  </a:cubicBezTo>
                  <a:cubicBezTo>
                    <a:pt x="659" y="82"/>
                    <a:pt x="659" y="82"/>
                    <a:pt x="658" y="82"/>
                  </a:cubicBezTo>
                  <a:cubicBezTo>
                    <a:pt x="657" y="83"/>
                    <a:pt x="657" y="83"/>
                    <a:pt x="657" y="83"/>
                  </a:cubicBezTo>
                  <a:cubicBezTo>
                    <a:pt x="656" y="84"/>
                    <a:pt x="656" y="84"/>
                    <a:pt x="655" y="84"/>
                  </a:cubicBezTo>
                  <a:cubicBezTo>
                    <a:pt x="655" y="84"/>
                    <a:pt x="654" y="84"/>
                    <a:pt x="653" y="84"/>
                  </a:cubicBezTo>
                  <a:cubicBezTo>
                    <a:pt x="647" y="81"/>
                    <a:pt x="647" y="81"/>
                    <a:pt x="647" y="81"/>
                  </a:cubicBezTo>
                  <a:cubicBezTo>
                    <a:pt x="643" y="79"/>
                    <a:pt x="638" y="78"/>
                    <a:pt x="631" y="78"/>
                  </a:cubicBezTo>
                  <a:cubicBezTo>
                    <a:pt x="620" y="78"/>
                    <a:pt x="611" y="81"/>
                    <a:pt x="603" y="87"/>
                  </a:cubicBezTo>
                  <a:close/>
                  <a:moveTo>
                    <a:pt x="700" y="87"/>
                  </a:moveTo>
                  <a:cubicBezTo>
                    <a:pt x="692" y="93"/>
                    <a:pt x="689" y="101"/>
                    <a:pt x="689" y="111"/>
                  </a:cubicBezTo>
                  <a:cubicBezTo>
                    <a:pt x="689" y="119"/>
                    <a:pt x="692" y="126"/>
                    <a:pt x="697" y="132"/>
                  </a:cubicBezTo>
                  <a:cubicBezTo>
                    <a:pt x="703" y="137"/>
                    <a:pt x="712" y="142"/>
                    <a:pt x="725" y="147"/>
                  </a:cubicBezTo>
                  <a:cubicBezTo>
                    <a:pt x="738" y="151"/>
                    <a:pt x="746" y="154"/>
                    <a:pt x="748" y="157"/>
                  </a:cubicBezTo>
                  <a:cubicBezTo>
                    <a:pt x="754" y="161"/>
                    <a:pt x="756" y="167"/>
                    <a:pt x="756" y="173"/>
                  </a:cubicBezTo>
                  <a:cubicBezTo>
                    <a:pt x="756" y="180"/>
                    <a:pt x="753" y="186"/>
                    <a:pt x="748" y="191"/>
                  </a:cubicBezTo>
                  <a:cubicBezTo>
                    <a:pt x="742" y="196"/>
                    <a:pt x="735" y="198"/>
                    <a:pt x="727" y="198"/>
                  </a:cubicBezTo>
                  <a:cubicBezTo>
                    <a:pt x="719" y="198"/>
                    <a:pt x="711" y="196"/>
                    <a:pt x="704" y="191"/>
                  </a:cubicBezTo>
                  <a:cubicBezTo>
                    <a:pt x="698" y="186"/>
                    <a:pt x="693" y="179"/>
                    <a:pt x="691" y="172"/>
                  </a:cubicBezTo>
                  <a:cubicBezTo>
                    <a:pt x="690" y="169"/>
                    <a:pt x="689" y="168"/>
                    <a:pt x="688" y="168"/>
                  </a:cubicBezTo>
                  <a:cubicBezTo>
                    <a:pt x="687" y="168"/>
                    <a:pt x="686" y="168"/>
                    <a:pt x="686" y="170"/>
                  </a:cubicBezTo>
                  <a:cubicBezTo>
                    <a:pt x="686" y="172"/>
                    <a:pt x="687" y="176"/>
                    <a:pt x="688" y="182"/>
                  </a:cubicBezTo>
                  <a:cubicBezTo>
                    <a:pt x="690" y="187"/>
                    <a:pt x="691" y="189"/>
                    <a:pt x="691" y="190"/>
                  </a:cubicBezTo>
                  <a:cubicBezTo>
                    <a:pt x="691" y="193"/>
                    <a:pt x="692" y="195"/>
                    <a:pt x="692" y="196"/>
                  </a:cubicBezTo>
                  <a:cubicBezTo>
                    <a:pt x="693" y="197"/>
                    <a:pt x="693" y="198"/>
                    <a:pt x="694" y="198"/>
                  </a:cubicBezTo>
                  <a:cubicBezTo>
                    <a:pt x="697" y="200"/>
                    <a:pt x="701" y="202"/>
                    <a:pt x="707" y="203"/>
                  </a:cubicBezTo>
                  <a:cubicBezTo>
                    <a:pt x="712" y="204"/>
                    <a:pt x="717" y="205"/>
                    <a:pt x="722" y="205"/>
                  </a:cubicBezTo>
                  <a:cubicBezTo>
                    <a:pt x="734" y="205"/>
                    <a:pt x="745" y="201"/>
                    <a:pt x="753" y="194"/>
                  </a:cubicBezTo>
                  <a:cubicBezTo>
                    <a:pt x="761" y="187"/>
                    <a:pt x="765" y="178"/>
                    <a:pt x="765" y="167"/>
                  </a:cubicBezTo>
                  <a:cubicBezTo>
                    <a:pt x="765" y="150"/>
                    <a:pt x="754" y="139"/>
                    <a:pt x="732" y="131"/>
                  </a:cubicBezTo>
                  <a:cubicBezTo>
                    <a:pt x="721" y="128"/>
                    <a:pt x="714" y="125"/>
                    <a:pt x="711" y="124"/>
                  </a:cubicBezTo>
                  <a:cubicBezTo>
                    <a:pt x="708" y="122"/>
                    <a:pt x="705" y="120"/>
                    <a:pt x="703" y="117"/>
                  </a:cubicBezTo>
                  <a:cubicBezTo>
                    <a:pt x="700" y="113"/>
                    <a:pt x="699" y="109"/>
                    <a:pt x="699" y="104"/>
                  </a:cubicBezTo>
                  <a:cubicBezTo>
                    <a:pt x="699" y="98"/>
                    <a:pt x="701" y="94"/>
                    <a:pt x="705" y="90"/>
                  </a:cubicBezTo>
                  <a:cubicBezTo>
                    <a:pt x="709" y="86"/>
                    <a:pt x="715" y="84"/>
                    <a:pt x="721" y="84"/>
                  </a:cubicBezTo>
                  <a:cubicBezTo>
                    <a:pt x="729" y="84"/>
                    <a:pt x="736" y="86"/>
                    <a:pt x="743" y="90"/>
                  </a:cubicBezTo>
                  <a:cubicBezTo>
                    <a:pt x="750" y="95"/>
                    <a:pt x="754" y="100"/>
                    <a:pt x="756" y="106"/>
                  </a:cubicBezTo>
                  <a:cubicBezTo>
                    <a:pt x="757" y="109"/>
                    <a:pt x="758" y="111"/>
                    <a:pt x="759" y="111"/>
                  </a:cubicBezTo>
                  <a:cubicBezTo>
                    <a:pt x="760" y="111"/>
                    <a:pt x="761" y="110"/>
                    <a:pt x="761" y="108"/>
                  </a:cubicBezTo>
                  <a:cubicBezTo>
                    <a:pt x="761" y="107"/>
                    <a:pt x="761" y="106"/>
                    <a:pt x="760" y="104"/>
                  </a:cubicBezTo>
                  <a:cubicBezTo>
                    <a:pt x="759" y="95"/>
                    <a:pt x="759" y="95"/>
                    <a:pt x="759" y="95"/>
                  </a:cubicBezTo>
                  <a:cubicBezTo>
                    <a:pt x="758" y="90"/>
                    <a:pt x="758" y="87"/>
                    <a:pt x="758" y="86"/>
                  </a:cubicBezTo>
                  <a:cubicBezTo>
                    <a:pt x="758" y="83"/>
                    <a:pt x="757" y="81"/>
                    <a:pt x="756" y="82"/>
                  </a:cubicBezTo>
                  <a:cubicBezTo>
                    <a:pt x="755" y="82"/>
                    <a:pt x="755" y="82"/>
                    <a:pt x="755" y="82"/>
                  </a:cubicBezTo>
                  <a:cubicBezTo>
                    <a:pt x="753" y="83"/>
                    <a:pt x="753" y="83"/>
                    <a:pt x="753" y="83"/>
                  </a:cubicBezTo>
                  <a:cubicBezTo>
                    <a:pt x="753" y="84"/>
                    <a:pt x="752" y="84"/>
                    <a:pt x="751" y="84"/>
                  </a:cubicBezTo>
                  <a:cubicBezTo>
                    <a:pt x="751" y="84"/>
                    <a:pt x="750" y="84"/>
                    <a:pt x="750" y="84"/>
                  </a:cubicBezTo>
                  <a:cubicBezTo>
                    <a:pt x="743" y="81"/>
                    <a:pt x="743" y="81"/>
                    <a:pt x="743" y="81"/>
                  </a:cubicBezTo>
                  <a:cubicBezTo>
                    <a:pt x="739" y="79"/>
                    <a:pt x="734" y="78"/>
                    <a:pt x="727" y="78"/>
                  </a:cubicBezTo>
                  <a:cubicBezTo>
                    <a:pt x="716" y="78"/>
                    <a:pt x="707" y="81"/>
                    <a:pt x="700" y="87"/>
                  </a:cubicBezTo>
                  <a:close/>
                  <a:moveTo>
                    <a:pt x="808" y="88"/>
                  </a:moveTo>
                  <a:cubicBezTo>
                    <a:pt x="809" y="87"/>
                    <a:pt x="812" y="87"/>
                    <a:pt x="815" y="87"/>
                  </a:cubicBezTo>
                  <a:cubicBezTo>
                    <a:pt x="829" y="87"/>
                    <a:pt x="829" y="87"/>
                    <a:pt x="829" y="87"/>
                  </a:cubicBezTo>
                  <a:cubicBezTo>
                    <a:pt x="838" y="87"/>
                    <a:pt x="845" y="87"/>
                    <a:pt x="848" y="88"/>
                  </a:cubicBezTo>
                  <a:cubicBezTo>
                    <a:pt x="852" y="89"/>
                    <a:pt x="854" y="91"/>
                    <a:pt x="855" y="94"/>
                  </a:cubicBezTo>
                  <a:cubicBezTo>
                    <a:pt x="856" y="95"/>
                    <a:pt x="856" y="97"/>
                    <a:pt x="856" y="99"/>
                  </a:cubicBezTo>
                  <a:cubicBezTo>
                    <a:pt x="856" y="101"/>
                    <a:pt x="856" y="101"/>
                    <a:pt x="856" y="101"/>
                  </a:cubicBezTo>
                  <a:cubicBezTo>
                    <a:pt x="856" y="103"/>
                    <a:pt x="857" y="104"/>
                    <a:pt x="858" y="104"/>
                  </a:cubicBezTo>
                  <a:cubicBezTo>
                    <a:pt x="859" y="104"/>
                    <a:pt x="860" y="104"/>
                    <a:pt x="860" y="103"/>
                  </a:cubicBezTo>
                  <a:cubicBezTo>
                    <a:pt x="860" y="102"/>
                    <a:pt x="860" y="100"/>
                    <a:pt x="861" y="96"/>
                  </a:cubicBezTo>
                  <a:cubicBezTo>
                    <a:pt x="861" y="91"/>
                    <a:pt x="861" y="91"/>
                    <a:pt x="861" y="91"/>
                  </a:cubicBezTo>
                  <a:cubicBezTo>
                    <a:pt x="861" y="87"/>
                    <a:pt x="862" y="85"/>
                    <a:pt x="862" y="84"/>
                  </a:cubicBezTo>
                  <a:cubicBezTo>
                    <a:pt x="862" y="83"/>
                    <a:pt x="862" y="82"/>
                    <a:pt x="862" y="82"/>
                  </a:cubicBezTo>
                  <a:cubicBezTo>
                    <a:pt x="862" y="80"/>
                    <a:pt x="861" y="79"/>
                    <a:pt x="859" y="79"/>
                  </a:cubicBezTo>
                  <a:cubicBezTo>
                    <a:pt x="858" y="79"/>
                    <a:pt x="857" y="79"/>
                    <a:pt x="856" y="80"/>
                  </a:cubicBezTo>
                  <a:cubicBezTo>
                    <a:pt x="855" y="80"/>
                    <a:pt x="853" y="80"/>
                    <a:pt x="849" y="80"/>
                  </a:cubicBezTo>
                  <a:cubicBezTo>
                    <a:pt x="837" y="81"/>
                    <a:pt x="837" y="81"/>
                    <a:pt x="837" y="81"/>
                  </a:cubicBezTo>
                  <a:cubicBezTo>
                    <a:pt x="831" y="81"/>
                    <a:pt x="824" y="81"/>
                    <a:pt x="817" y="81"/>
                  </a:cubicBezTo>
                  <a:cubicBezTo>
                    <a:pt x="805" y="81"/>
                    <a:pt x="795" y="81"/>
                    <a:pt x="787" y="80"/>
                  </a:cubicBezTo>
                  <a:cubicBezTo>
                    <a:pt x="784" y="79"/>
                    <a:pt x="782" y="79"/>
                    <a:pt x="781" y="79"/>
                  </a:cubicBezTo>
                  <a:cubicBezTo>
                    <a:pt x="778" y="79"/>
                    <a:pt x="777" y="80"/>
                    <a:pt x="777" y="82"/>
                  </a:cubicBezTo>
                  <a:cubicBezTo>
                    <a:pt x="777" y="83"/>
                    <a:pt x="777" y="83"/>
                    <a:pt x="779" y="83"/>
                  </a:cubicBezTo>
                  <a:cubicBezTo>
                    <a:pt x="785" y="83"/>
                    <a:pt x="788" y="85"/>
                    <a:pt x="790" y="88"/>
                  </a:cubicBezTo>
                  <a:cubicBezTo>
                    <a:pt x="792" y="91"/>
                    <a:pt x="793" y="96"/>
                    <a:pt x="793" y="105"/>
                  </a:cubicBezTo>
                  <a:cubicBezTo>
                    <a:pt x="793" y="180"/>
                    <a:pt x="793" y="180"/>
                    <a:pt x="793" y="180"/>
                  </a:cubicBezTo>
                  <a:cubicBezTo>
                    <a:pt x="793" y="186"/>
                    <a:pt x="793" y="186"/>
                    <a:pt x="793" y="186"/>
                  </a:cubicBezTo>
                  <a:cubicBezTo>
                    <a:pt x="793" y="193"/>
                    <a:pt x="791" y="198"/>
                    <a:pt x="786" y="199"/>
                  </a:cubicBezTo>
                  <a:cubicBezTo>
                    <a:pt x="783" y="200"/>
                    <a:pt x="783" y="200"/>
                    <a:pt x="783" y="200"/>
                  </a:cubicBezTo>
                  <a:cubicBezTo>
                    <a:pt x="781" y="200"/>
                    <a:pt x="781" y="201"/>
                    <a:pt x="781" y="202"/>
                  </a:cubicBezTo>
                  <a:cubicBezTo>
                    <a:pt x="781" y="203"/>
                    <a:pt x="782" y="204"/>
                    <a:pt x="783" y="204"/>
                  </a:cubicBezTo>
                  <a:cubicBezTo>
                    <a:pt x="784" y="204"/>
                    <a:pt x="786" y="204"/>
                    <a:pt x="788" y="203"/>
                  </a:cubicBezTo>
                  <a:cubicBezTo>
                    <a:pt x="792" y="202"/>
                    <a:pt x="800" y="202"/>
                    <a:pt x="810" y="202"/>
                  </a:cubicBezTo>
                  <a:cubicBezTo>
                    <a:pt x="818" y="202"/>
                    <a:pt x="827" y="203"/>
                    <a:pt x="838" y="204"/>
                  </a:cubicBezTo>
                  <a:cubicBezTo>
                    <a:pt x="841" y="204"/>
                    <a:pt x="844" y="204"/>
                    <a:pt x="845" y="204"/>
                  </a:cubicBezTo>
                  <a:cubicBezTo>
                    <a:pt x="853" y="204"/>
                    <a:pt x="860" y="201"/>
                    <a:pt x="865" y="194"/>
                  </a:cubicBezTo>
                  <a:cubicBezTo>
                    <a:pt x="870" y="189"/>
                    <a:pt x="872" y="185"/>
                    <a:pt x="872" y="181"/>
                  </a:cubicBezTo>
                  <a:cubicBezTo>
                    <a:pt x="872" y="179"/>
                    <a:pt x="871" y="178"/>
                    <a:pt x="870" y="178"/>
                  </a:cubicBezTo>
                  <a:cubicBezTo>
                    <a:pt x="869" y="178"/>
                    <a:pt x="869" y="179"/>
                    <a:pt x="868" y="180"/>
                  </a:cubicBezTo>
                  <a:cubicBezTo>
                    <a:pt x="861" y="190"/>
                    <a:pt x="846" y="196"/>
                    <a:pt x="823" y="196"/>
                  </a:cubicBezTo>
                  <a:cubicBezTo>
                    <a:pt x="816" y="196"/>
                    <a:pt x="811" y="195"/>
                    <a:pt x="809" y="194"/>
                  </a:cubicBezTo>
                  <a:cubicBezTo>
                    <a:pt x="807" y="193"/>
                    <a:pt x="807" y="189"/>
                    <a:pt x="807" y="184"/>
                  </a:cubicBezTo>
                  <a:cubicBezTo>
                    <a:pt x="807" y="151"/>
                    <a:pt x="807" y="151"/>
                    <a:pt x="807" y="151"/>
                  </a:cubicBezTo>
                  <a:cubicBezTo>
                    <a:pt x="806" y="149"/>
                    <a:pt x="806" y="149"/>
                    <a:pt x="806" y="149"/>
                  </a:cubicBezTo>
                  <a:cubicBezTo>
                    <a:pt x="806" y="147"/>
                    <a:pt x="807" y="146"/>
                    <a:pt x="808" y="145"/>
                  </a:cubicBezTo>
                  <a:cubicBezTo>
                    <a:pt x="809" y="144"/>
                    <a:pt x="811" y="144"/>
                    <a:pt x="814" y="144"/>
                  </a:cubicBezTo>
                  <a:cubicBezTo>
                    <a:pt x="833" y="144"/>
                    <a:pt x="833" y="144"/>
                    <a:pt x="833" y="144"/>
                  </a:cubicBezTo>
                  <a:cubicBezTo>
                    <a:pt x="839" y="144"/>
                    <a:pt x="842" y="145"/>
                    <a:pt x="844" y="146"/>
                  </a:cubicBezTo>
                  <a:cubicBezTo>
                    <a:pt x="846" y="148"/>
                    <a:pt x="848" y="150"/>
                    <a:pt x="849" y="154"/>
                  </a:cubicBezTo>
                  <a:cubicBezTo>
                    <a:pt x="849" y="157"/>
                    <a:pt x="849" y="157"/>
                    <a:pt x="849" y="157"/>
                  </a:cubicBezTo>
                  <a:cubicBezTo>
                    <a:pt x="849" y="158"/>
                    <a:pt x="850" y="159"/>
                    <a:pt x="851" y="159"/>
                  </a:cubicBezTo>
                  <a:cubicBezTo>
                    <a:pt x="853" y="159"/>
                    <a:pt x="853" y="158"/>
                    <a:pt x="853" y="157"/>
                  </a:cubicBezTo>
                  <a:cubicBezTo>
                    <a:pt x="853" y="156"/>
                    <a:pt x="853" y="155"/>
                    <a:pt x="853" y="154"/>
                  </a:cubicBezTo>
                  <a:cubicBezTo>
                    <a:pt x="853" y="150"/>
                    <a:pt x="852" y="147"/>
                    <a:pt x="852" y="143"/>
                  </a:cubicBezTo>
                  <a:cubicBezTo>
                    <a:pt x="852" y="138"/>
                    <a:pt x="853" y="133"/>
                    <a:pt x="853" y="127"/>
                  </a:cubicBezTo>
                  <a:cubicBezTo>
                    <a:pt x="853" y="127"/>
                    <a:pt x="853" y="126"/>
                    <a:pt x="853" y="125"/>
                  </a:cubicBezTo>
                  <a:cubicBezTo>
                    <a:pt x="853" y="124"/>
                    <a:pt x="853" y="123"/>
                    <a:pt x="852" y="123"/>
                  </a:cubicBezTo>
                  <a:cubicBezTo>
                    <a:pt x="850" y="123"/>
                    <a:pt x="850" y="124"/>
                    <a:pt x="849" y="125"/>
                  </a:cubicBezTo>
                  <a:cubicBezTo>
                    <a:pt x="849" y="129"/>
                    <a:pt x="848" y="132"/>
                    <a:pt x="847" y="133"/>
                  </a:cubicBezTo>
                  <a:cubicBezTo>
                    <a:pt x="846" y="134"/>
                    <a:pt x="844" y="135"/>
                    <a:pt x="840" y="135"/>
                  </a:cubicBezTo>
                  <a:cubicBezTo>
                    <a:pt x="837" y="136"/>
                    <a:pt x="832" y="136"/>
                    <a:pt x="826" y="136"/>
                  </a:cubicBezTo>
                  <a:cubicBezTo>
                    <a:pt x="812" y="136"/>
                    <a:pt x="812" y="136"/>
                    <a:pt x="812" y="136"/>
                  </a:cubicBezTo>
                  <a:cubicBezTo>
                    <a:pt x="809" y="136"/>
                    <a:pt x="808" y="136"/>
                    <a:pt x="807" y="136"/>
                  </a:cubicBezTo>
                  <a:cubicBezTo>
                    <a:pt x="807" y="135"/>
                    <a:pt x="807" y="133"/>
                    <a:pt x="807" y="131"/>
                  </a:cubicBezTo>
                  <a:cubicBezTo>
                    <a:pt x="807" y="95"/>
                    <a:pt x="807" y="95"/>
                    <a:pt x="807" y="95"/>
                  </a:cubicBezTo>
                  <a:cubicBezTo>
                    <a:pt x="807" y="91"/>
                    <a:pt x="807" y="89"/>
                    <a:pt x="808" y="88"/>
                  </a:cubicBezTo>
                  <a:close/>
                  <a:moveTo>
                    <a:pt x="910" y="88"/>
                  </a:moveTo>
                  <a:cubicBezTo>
                    <a:pt x="912" y="87"/>
                    <a:pt x="914" y="87"/>
                    <a:pt x="918" y="87"/>
                  </a:cubicBezTo>
                  <a:cubicBezTo>
                    <a:pt x="932" y="87"/>
                    <a:pt x="932" y="87"/>
                    <a:pt x="932" y="87"/>
                  </a:cubicBezTo>
                  <a:cubicBezTo>
                    <a:pt x="941" y="87"/>
                    <a:pt x="947" y="87"/>
                    <a:pt x="951" y="88"/>
                  </a:cubicBezTo>
                  <a:cubicBezTo>
                    <a:pt x="954" y="89"/>
                    <a:pt x="956" y="91"/>
                    <a:pt x="957" y="94"/>
                  </a:cubicBezTo>
                  <a:cubicBezTo>
                    <a:pt x="958" y="95"/>
                    <a:pt x="959" y="97"/>
                    <a:pt x="959" y="99"/>
                  </a:cubicBezTo>
                  <a:cubicBezTo>
                    <a:pt x="959" y="101"/>
                    <a:pt x="959" y="101"/>
                    <a:pt x="959" y="101"/>
                  </a:cubicBezTo>
                  <a:cubicBezTo>
                    <a:pt x="959" y="103"/>
                    <a:pt x="959" y="104"/>
                    <a:pt x="960" y="104"/>
                  </a:cubicBezTo>
                  <a:cubicBezTo>
                    <a:pt x="961" y="104"/>
                    <a:pt x="962" y="104"/>
                    <a:pt x="962" y="103"/>
                  </a:cubicBezTo>
                  <a:cubicBezTo>
                    <a:pt x="963" y="102"/>
                    <a:pt x="963" y="100"/>
                    <a:pt x="963" y="96"/>
                  </a:cubicBezTo>
                  <a:cubicBezTo>
                    <a:pt x="964" y="91"/>
                    <a:pt x="964" y="91"/>
                    <a:pt x="964" y="91"/>
                  </a:cubicBezTo>
                  <a:cubicBezTo>
                    <a:pt x="964" y="87"/>
                    <a:pt x="964" y="85"/>
                    <a:pt x="964" y="84"/>
                  </a:cubicBezTo>
                  <a:cubicBezTo>
                    <a:pt x="964" y="83"/>
                    <a:pt x="965" y="82"/>
                    <a:pt x="965" y="82"/>
                  </a:cubicBezTo>
                  <a:cubicBezTo>
                    <a:pt x="965" y="80"/>
                    <a:pt x="964" y="79"/>
                    <a:pt x="962" y="79"/>
                  </a:cubicBezTo>
                  <a:cubicBezTo>
                    <a:pt x="961" y="79"/>
                    <a:pt x="960" y="79"/>
                    <a:pt x="958" y="80"/>
                  </a:cubicBezTo>
                  <a:cubicBezTo>
                    <a:pt x="957" y="80"/>
                    <a:pt x="955" y="80"/>
                    <a:pt x="952" y="80"/>
                  </a:cubicBezTo>
                  <a:cubicBezTo>
                    <a:pt x="939" y="81"/>
                    <a:pt x="939" y="81"/>
                    <a:pt x="939" y="81"/>
                  </a:cubicBezTo>
                  <a:cubicBezTo>
                    <a:pt x="933" y="81"/>
                    <a:pt x="927" y="81"/>
                    <a:pt x="920" y="81"/>
                  </a:cubicBezTo>
                  <a:cubicBezTo>
                    <a:pt x="908" y="81"/>
                    <a:pt x="897" y="81"/>
                    <a:pt x="889" y="80"/>
                  </a:cubicBezTo>
                  <a:cubicBezTo>
                    <a:pt x="886" y="79"/>
                    <a:pt x="884" y="79"/>
                    <a:pt x="883" y="79"/>
                  </a:cubicBezTo>
                  <a:cubicBezTo>
                    <a:pt x="880" y="79"/>
                    <a:pt x="879" y="80"/>
                    <a:pt x="879" y="82"/>
                  </a:cubicBezTo>
                  <a:cubicBezTo>
                    <a:pt x="879" y="83"/>
                    <a:pt x="880" y="83"/>
                    <a:pt x="881" y="83"/>
                  </a:cubicBezTo>
                  <a:cubicBezTo>
                    <a:pt x="887" y="83"/>
                    <a:pt x="891" y="85"/>
                    <a:pt x="892" y="88"/>
                  </a:cubicBezTo>
                  <a:cubicBezTo>
                    <a:pt x="894" y="91"/>
                    <a:pt x="895" y="96"/>
                    <a:pt x="895" y="105"/>
                  </a:cubicBezTo>
                  <a:cubicBezTo>
                    <a:pt x="895" y="180"/>
                    <a:pt x="895" y="180"/>
                    <a:pt x="895" y="180"/>
                  </a:cubicBezTo>
                  <a:cubicBezTo>
                    <a:pt x="895" y="186"/>
                    <a:pt x="895" y="186"/>
                    <a:pt x="895" y="186"/>
                  </a:cubicBezTo>
                  <a:cubicBezTo>
                    <a:pt x="895" y="193"/>
                    <a:pt x="893" y="198"/>
                    <a:pt x="889" y="199"/>
                  </a:cubicBezTo>
                  <a:cubicBezTo>
                    <a:pt x="885" y="200"/>
                    <a:pt x="885" y="200"/>
                    <a:pt x="885" y="200"/>
                  </a:cubicBezTo>
                  <a:cubicBezTo>
                    <a:pt x="884" y="200"/>
                    <a:pt x="883" y="201"/>
                    <a:pt x="883" y="202"/>
                  </a:cubicBezTo>
                  <a:cubicBezTo>
                    <a:pt x="883" y="203"/>
                    <a:pt x="884" y="204"/>
                    <a:pt x="886" y="204"/>
                  </a:cubicBezTo>
                  <a:cubicBezTo>
                    <a:pt x="887" y="204"/>
                    <a:pt x="888" y="204"/>
                    <a:pt x="890" y="203"/>
                  </a:cubicBezTo>
                  <a:cubicBezTo>
                    <a:pt x="895" y="202"/>
                    <a:pt x="902" y="202"/>
                    <a:pt x="913" y="202"/>
                  </a:cubicBezTo>
                  <a:cubicBezTo>
                    <a:pt x="920" y="202"/>
                    <a:pt x="929" y="203"/>
                    <a:pt x="941" y="204"/>
                  </a:cubicBezTo>
                  <a:cubicBezTo>
                    <a:pt x="944" y="204"/>
                    <a:pt x="946" y="204"/>
                    <a:pt x="948" y="204"/>
                  </a:cubicBezTo>
                  <a:cubicBezTo>
                    <a:pt x="956" y="204"/>
                    <a:pt x="962" y="201"/>
                    <a:pt x="968" y="194"/>
                  </a:cubicBezTo>
                  <a:cubicBezTo>
                    <a:pt x="972" y="189"/>
                    <a:pt x="974" y="185"/>
                    <a:pt x="974" y="181"/>
                  </a:cubicBezTo>
                  <a:cubicBezTo>
                    <a:pt x="974" y="179"/>
                    <a:pt x="974" y="178"/>
                    <a:pt x="972" y="178"/>
                  </a:cubicBezTo>
                  <a:cubicBezTo>
                    <a:pt x="972" y="178"/>
                    <a:pt x="971" y="179"/>
                    <a:pt x="970" y="180"/>
                  </a:cubicBezTo>
                  <a:cubicBezTo>
                    <a:pt x="964" y="190"/>
                    <a:pt x="949" y="196"/>
                    <a:pt x="925" y="196"/>
                  </a:cubicBezTo>
                  <a:cubicBezTo>
                    <a:pt x="918" y="196"/>
                    <a:pt x="913" y="195"/>
                    <a:pt x="912" y="194"/>
                  </a:cubicBezTo>
                  <a:cubicBezTo>
                    <a:pt x="910" y="193"/>
                    <a:pt x="909" y="189"/>
                    <a:pt x="909" y="184"/>
                  </a:cubicBezTo>
                  <a:cubicBezTo>
                    <a:pt x="909" y="151"/>
                    <a:pt x="909" y="151"/>
                    <a:pt x="909" y="151"/>
                  </a:cubicBezTo>
                  <a:cubicBezTo>
                    <a:pt x="909" y="149"/>
                    <a:pt x="909" y="149"/>
                    <a:pt x="909" y="149"/>
                  </a:cubicBezTo>
                  <a:cubicBezTo>
                    <a:pt x="909" y="147"/>
                    <a:pt x="909" y="146"/>
                    <a:pt x="910" y="145"/>
                  </a:cubicBezTo>
                  <a:cubicBezTo>
                    <a:pt x="911" y="144"/>
                    <a:pt x="913" y="144"/>
                    <a:pt x="916" y="144"/>
                  </a:cubicBezTo>
                  <a:cubicBezTo>
                    <a:pt x="936" y="144"/>
                    <a:pt x="936" y="144"/>
                    <a:pt x="936" y="144"/>
                  </a:cubicBezTo>
                  <a:cubicBezTo>
                    <a:pt x="941" y="144"/>
                    <a:pt x="945" y="145"/>
                    <a:pt x="947" y="146"/>
                  </a:cubicBezTo>
                  <a:cubicBezTo>
                    <a:pt x="949" y="148"/>
                    <a:pt x="950" y="150"/>
                    <a:pt x="951" y="154"/>
                  </a:cubicBezTo>
                  <a:cubicBezTo>
                    <a:pt x="951" y="157"/>
                    <a:pt x="951" y="157"/>
                    <a:pt x="951" y="157"/>
                  </a:cubicBezTo>
                  <a:cubicBezTo>
                    <a:pt x="952" y="158"/>
                    <a:pt x="952" y="159"/>
                    <a:pt x="954" y="159"/>
                  </a:cubicBezTo>
                  <a:cubicBezTo>
                    <a:pt x="955" y="159"/>
                    <a:pt x="955" y="158"/>
                    <a:pt x="955" y="157"/>
                  </a:cubicBezTo>
                  <a:cubicBezTo>
                    <a:pt x="955" y="156"/>
                    <a:pt x="955" y="155"/>
                    <a:pt x="955" y="154"/>
                  </a:cubicBezTo>
                  <a:cubicBezTo>
                    <a:pt x="955" y="150"/>
                    <a:pt x="955" y="147"/>
                    <a:pt x="955" y="143"/>
                  </a:cubicBezTo>
                  <a:cubicBezTo>
                    <a:pt x="955" y="138"/>
                    <a:pt x="955" y="133"/>
                    <a:pt x="956" y="127"/>
                  </a:cubicBezTo>
                  <a:cubicBezTo>
                    <a:pt x="956" y="127"/>
                    <a:pt x="956" y="126"/>
                    <a:pt x="956" y="125"/>
                  </a:cubicBezTo>
                  <a:cubicBezTo>
                    <a:pt x="956" y="124"/>
                    <a:pt x="955" y="123"/>
                    <a:pt x="954" y="123"/>
                  </a:cubicBezTo>
                  <a:cubicBezTo>
                    <a:pt x="953" y="123"/>
                    <a:pt x="952" y="124"/>
                    <a:pt x="952" y="125"/>
                  </a:cubicBezTo>
                  <a:cubicBezTo>
                    <a:pt x="951" y="129"/>
                    <a:pt x="950" y="132"/>
                    <a:pt x="949" y="133"/>
                  </a:cubicBezTo>
                  <a:cubicBezTo>
                    <a:pt x="948" y="134"/>
                    <a:pt x="946" y="135"/>
                    <a:pt x="943" y="135"/>
                  </a:cubicBezTo>
                  <a:cubicBezTo>
                    <a:pt x="939" y="136"/>
                    <a:pt x="934" y="136"/>
                    <a:pt x="928" y="136"/>
                  </a:cubicBezTo>
                  <a:cubicBezTo>
                    <a:pt x="914" y="136"/>
                    <a:pt x="914" y="136"/>
                    <a:pt x="914" y="136"/>
                  </a:cubicBezTo>
                  <a:cubicBezTo>
                    <a:pt x="912" y="136"/>
                    <a:pt x="910" y="136"/>
                    <a:pt x="910" y="136"/>
                  </a:cubicBezTo>
                  <a:cubicBezTo>
                    <a:pt x="909" y="135"/>
                    <a:pt x="909" y="133"/>
                    <a:pt x="909" y="131"/>
                  </a:cubicBezTo>
                  <a:cubicBezTo>
                    <a:pt x="909" y="95"/>
                    <a:pt x="909" y="95"/>
                    <a:pt x="909" y="95"/>
                  </a:cubicBezTo>
                  <a:cubicBezTo>
                    <a:pt x="909" y="91"/>
                    <a:pt x="909" y="89"/>
                    <a:pt x="910" y="88"/>
                  </a:cubicBezTo>
                  <a:close/>
                  <a:moveTo>
                    <a:pt x="32" y="6"/>
                  </a:moveTo>
                  <a:cubicBezTo>
                    <a:pt x="33" y="5"/>
                    <a:pt x="35" y="5"/>
                    <a:pt x="39" y="5"/>
                  </a:cubicBezTo>
                  <a:cubicBezTo>
                    <a:pt x="42" y="5"/>
                    <a:pt x="44" y="5"/>
                    <a:pt x="46" y="7"/>
                  </a:cubicBezTo>
                  <a:cubicBezTo>
                    <a:pt x="47" y="8"/>
                    <a:pt x="48" y="9"/>
                    <a:pt x="49" y="12"/>
                  </a:cubicBezTo>
                  <a:cubicBezTo>
                    <a:pt x="49" y="13"/>
                    <a:pt x="50" y="13"/>
                    <a:pt x="50" y="13"/>
                  </a:cubicBezTo>
                  <a:cubicBezTo>
                    <a:pt x="51" y="13"/>
                    <a:pt x="51" y="13"/>
                    <a:pt x="51" y="12"/>
                  </a:cubicBezTo>
                  <a:cubicBezTo>
                    <a:pt x="51" y="11"/>
                    <a:pt x="51" y="10"/>
                    <a:pt x="51" y="9"/>
                  </a:cubicBezTo>
                  <a:cubicBezTo>
                    <a:pt x="51" y="7"/>
                    <a:pt x="51" y="6"/>
                    <a:pt x="51" y="6"/>
                  </a:cubicBezTo>
                  <a:cubicBezTo>
                    <a:pt x="50" y="3"/>
                    <a:pt x="50" y="3"/>
                    <a:pt x="50" y="3"/>
                  </a:cubicBezTo>
                  <a:cubicBezTo>
                    <a:pt x="50" y="2"/>
                    <a:pt x="50" y="1"/>
                    <a:pt x="48" y="1"/>
                  </a:cubicBezTo>
                  <a:cubicBezTo>
                    <a:pt x="48" y="1"/>
                    <a:pt x="47" y="1"/>
                    <a:pt x="46" y="1"/>
                  </a:cubicBezTo>
                  <a:cubicBezTo>
                    <a:pt x="39" y="1"/>
                    <a:pt x="32" y="2"/>
                    <a:pt x="26" y="2"/>
                  </a:cubicBezTo>
                  <a:cubicBezTo>
                    <a:pt x="17" y="1"/>
                    <a:pt x="17" y="1"/>
                    <a:pt x="17" y="1"/>
                  </a:cubicBezTo>
                  <a:cubicBezTo>
                    <a:pt x="9" y="1"/>
                    <a:pt x="9" y="1"/>
                    <a:pt x="9" y="1"/>
                  </a:cubicBezTo>
                  <a:cubicBezTo>
                    <a:pt x="7" y="1"/>
                    <a:pt x="5" y="1"/>
                    <a:pt x="4" y="1"/>
                  </a:cubicBezTo>
                  <a:cubicBezTo>
                    <a:pt x="4" y="1"/>
                    <a:pt x="3" y="1"/>
                    <a:pt x="3" y="1"/>
                  </a:cubicBezTo>
                  <a:cubicBezTo>
                    <a:pt x="2" y="1"/>
                    <a:pt x="2" y="2"/>
                    <a:pt x="2" y="3"/>
                  </a:cubicBezTo>
                  <a:cubicBezTo>
                    <a:pt x="1" y="5"/>
                    <a:pt x="1" y="5"/>
                    <a:pt x="1" y="5"/>
                  </a:cubicBezTo>
                  <a:cubicBezTo>
                    <a:pt x="1" y="8"/>
                    <a:pt x="1" y="8"/>
                    <a:pt x="1" y="8"/>
                  </a:cubicBezTo>
                  <a:cubicBezTo>
                    <a:pt x="0" y="12"/>
                    <a:pt x="0" y="12"/>
                    <a:pt x="0" y="12"/>
                  </a:cubicBezTo>
                  <a:cubicBezTo>
                    <a:pt x="0" y="13"/>
                    <a:pt x="0" y="14"/>
                    <a:pt x="0" y="15"/>
                  </a:cubicBezTo>
                  <a:cubicBezTo>
                    <a:pt x="0" y="16"/>
                    <a:pt x="0" y="16"/>
                    <a:pt x="1" y="16"/>
                  </a:cubicBezTo>
                  <a:cubicBezTo>
                    <a:pt x="2" y="16"/>
                    <a:pt x="2" y="16"/>
                    <a:pt x="3" y="14"/>
                  </a:cubicBezTo>
                  <a:cubicBezTo>
                    <a:pt x="3" y="13"/>
                    <a:pt x="3" y="13"/>
                    <a:pt x="3" y="13"/>
                  </a:cubicBezTo>
                  <a:cubicBezTo>
                    <a:pt x="4" y="11"/>
                    <a:pt x="4" y="9"/>
                    <a:pt x="5" y="8"/>
                  </a:cubicBezTo>
                  <a:cubicBezTo>
                    <a:pt x="5" y="7"/>
                    <a:pt x="6" y="7"/>
                    <a:pt x="7" y="6"/>
                  </a:cubicBezTo>
                  <a:cubicBezTo>
                    <a:pt x="9" y="5"/>
                    <a:pt x="13" y="5"/>
                    <a:pt x="18" y="5"/>
                  </a:cubicBezTo>
                  <a:cubicBezTo>
                    <a:pt x="20" y="5"/>
                    <a:pt x="21" y="6"/>
                    <a:pt x="21" y="8"/>
                  </a:cubicBezTo>
                  <a:cubicBezTo>
                    <a:pt x="21" y="43"/>
                    <a:pt x="21" y="43"/>
                    <a:pt x="21" y="43"/>
                  </a:cubicBezTo>
                  <a:cubicBezTo>
                    <a:pt x="21" y="44"/>
                    <a:pt x="21" y="44"/>
                    <a:pt x="21" y="44"/>
                  </a:cubicBezTo>
                  <a:cubicBezTo>
                    <a:pt x="21" y="47"/>
                    <a:pt x="21" y="49"/>
                    <a:pt x="20" y="50"/>
                  </a:cubicBezTo>
                  <a:cubicBezTo>
                    <a:pt x="19" y="51"/>
                    <a:pt x="17" y="52"/>
                    <a:pt x="15" y="52"/>
                  </a:cubicBezTo>
                  <a:cubicBezTo>
                    <a:pt x="14" y="52"/>
                    <a:pt x="14" y="52"/>
                    <a:pt x="14" y="52"/>
                  </a:cubicBezTo>
                  <a:cubicBezTo>
                    <a:pt x="13" y="53"/>
                    <a:pt x="13" y="53"/>
                    <a:pt x="13" y="54"/>
                  </a:cubicBezTo>
                  <a:cubicBezTo>
                    <a:pt x="13" y="54"/>
                    <a:pt x="14" y="55"/>
                    <a:pt x="14" y="55"/>
                  </a:cubicBezTo>
                  <a:cubicBezTo>
                    <a:pt x="15" y="55"/>
                    <a:pt x="15" y="55"/>
                    <a:pt x="16" y="54"/>
                  </a:cubicBezTo>
                  <a:cubicBezTo>
                    <a:pt x="25" y="54"/>
                    <a:pt x="25" y="54"/>
                    <a:pt x="25" y="54"/>
                  </a:cubicBezTo>
                  <a:cubicBezTo>
                    <a:pt x="26" y="54"/>
                    <a:pt x="27" y="54"/>
                    <a:pt x="29" y="54"/>
                  </a:cubicBezTo>
                  <a:cubicBezTo>
                    <a:pt x="29" y="54"/>
                    <a:pt x="30" y="54"/>
                    <a:pt x="30" y="54"/>
                  </a:cubicBezTo>
                  <a:cubicBezTo>
                    <a:pt x="35" y="54"/>
                    <a:pt x="35" y="54"/>
                    <a:pt x="35" y="54"/>
                  </a:cubicBezTo>
                  <a:cubicBezTo>
                    <a:pt x="38" y="54"/>
                    <a:pt x="38" y="54"/>
                    <a:pt x="38" y="54"/>
                  </a:cubicBezTo>
                  <a:cubicBezTo>
                    <a:pt x="39" y="54"/>
                    <a:pt x="39" y="54"/>
                    <a:pt x="39" y="54"/>
                  </a:cubicBezTo>
                  <a:cubicBezTo>
                    <a:pt x="40" y="54"/>
                    <a:pt x="40" y="54"/>
                    <a:pt x="40" y="53"/>
                  </a:cubicBezTo>
                  <a:cubicBezTo>
                    <a:pt x="40" y="53"/>
                    <a:pt x="40" y="52"/>
                    <a:pt x="39" y="52"/>
                  </a:cubicBezTo>
                  <a:cubicBezTo>
                    <a:pt x="36" y="52"/>
                    <a:pt x="33" y="51"/>
                    <a:pt x="32" y="49"/>
                  </a:cubicBezTo>
                  <a:cubicBezTo>
                    <a:pt x="31" y="47"/>
                    <a:pt x="30" y="44"/>
                    <a:pt x="30" y="40"/>
                  </a:cubicBezTo>
                  <a:cubicBezTo>
                    <a:pt x="30" y="10"/>
                    <a:pt x="30" y="10"/>
                    <a:pt x="30" y="10"/>
                  </a:cubicBezTo>
                  <a:cubicBezTo>
                    <a:pt x="30" y="8"/>
                    <a:pt x="31" y="6"/>
                    <a:pt x="32" y="6"/>
                  </a:cubicBezTo>
                  <a:close/>
                  <a:moveTo>
                    <a:pt x="108" y="28"/>
                  </a:moveTo>
                  <a:cubicBezTo>
                    <a:pt x="108" y="29"/>
                    <a:pt x="108" y="31"/>
                    <a:pt x="108" y="33"/>
                  </a:cubicBezTo>
                  <a:cubicBezTo>
                    <a:pt x="108" y="42"/>
                    <a:pt x="108" y="42"/>
                    <a:pt x="108" y="42"/>
                  </a:cubicBezTo>
                  <a:cubicBezTo>
                    <a:pt x="108" y="44"/>
                    <a:pt x="108" y="44"/>
                    <a:pt x="108" y="44"/>
                  </a:cubicBezTo>
                  <a:cubicBezTo>
                    <a:pt x="108" y="46"/>
                    <a:pt x="108" y="48"/>
                    <a:pt x="107" y="50"/>
                  </a:cubicBezTo>
                  <a:cubicBezTo>
                    <a:pt x="106" y="51"/>
                    <a:pt x="105" y="52"/>
                    <a:pt x="103" y="52"/>
                  </a:cubicBezTo>
                  <a:cubicBezTo>
                    <a:pt x="103" y="52"/>
                    <a:pt x="102" y="53"/>
                    <a:pt x="102" y="53"/>
                  </a:cubicBezTo>
                  <a:cubicBezTo>
                    <a:pt x="102" y="54"/>
                    <a:pt x="103" y="54"/>
                    <a:pt x="104" y="54"/>
                  </a:cubicBezTo>
                  <a:cubicBezTo>
                    <a:pt x="104" y="54"/>
                    <a:pt x="105" y="54"/>
                    <a:pt x="107" y="54"/>
                  </a:cubicBezTo>
                  <a:cubicBezTo>
                    <a:pt x="109" y="54"/>
                    <a:pt x="111" y="54"/>
                    <a:pt x="113" y="54"/>
                  </a:cubicBezTo>
                  <a:cubicBezTo>
                    <a:pt x="116" y="54"/>
                    <a:pt x="118" y="54"/>
                    <a:pt x="121" y="54"/>
                  </a:cubicBezTo>
                  <a:cubicBezTo>
                    <a:pt x="123" y="54"/>
                    <a:pt x="124" y="54"/>
                    <a:pt x="124" y="54"/>
                  </a:cubicBezTo>
                  <a:cubicBezTo>
                    <a:pt x="126" y="54"/>
                    <a:pt x="126" y="54"/>
                    <a:pt x="126" y="53"/>
                  </a:cubicBezTo>
                  <a:cubicBezTo>
                    <a:pt x="126" y="53"/>
                    <a:pt x="126" y="52"/>
                    <a:pt x="125" y="52"/>
                  </a:cubicBezTo>
                  <a:cubicBezTo>
                    <a:pt x="122" y="52"/>
                    <a:pt x="120" y="51"/>
                    <a:pt x="119" y="50"/>
                  </a:cubicBezTo>
                  <a:cubicBezTo>
                    <a:pt x="118" y="48"/>
                    <a:pt x="117" y="46"/>
                    <a:pt x="117" y="42"/>
                  </a:cubicBezTo>
                  <a:cubicBezTo>
                    <a:pt x="117" y="9"/>
                    <a:pt x="117" y="9"/>
                    <a:pt x="117" y="9"/>
                  </a:cubicBezTo>
                  <a:cubicBezTo>
                    <a:pt x="117" y="5"/>
                    <a:pt x="119" y="3"/>
                    <a:pt x="122" y="3"/>
                  </a:cubicBezTo>
                  <a:cubicBezTo>
                    <a:pt x="123" y="3"/>
                    <a:pt x="123" y="2"/>
                    <a:pt x="123" y="2"/>
                  </a:cubicBezTo>
                  <a:cubicBezTo>
                    <a:pt x="123" y="1"/>
                    <a:pt x="122" y="1"/>
                    <a:pt x="122" y="1"/>
                  </a:cubicBezTo>
                  <a:cubicBezTo>
                    <a:pt x="121" y="1"/>
                    <a:pt x="119" y="1"/>
                    <a:pt x="117" y="1"/>
                  </a:cubicBezTo>
                  <a:cubicBezTo>
                    <a:pt x="114" y="1"/>
                    <a:pt x="112" y="1"/>
                    <a:pt x="111" y="1"/>
                  </a:cubicBezTo>
                  <a:cubicBezTo>
                    <a:pt x="108" y="1"/>
                    <a:pt x="106" y="1"/>
                    <a:pt x="104" y="1"/>
                  </a:cubicBezTo>
                  <a:cubicBezTo>
                    <a:pt x="103" y="1"/>
                    <a:pt x="102" y="1"/>
                    <a:pt x="101" y="1"/>
                  </a:cubicBezTo>
                  <a:cubicBezTo>
                    <a:pt x="100" y="1"/>
                    <a:pt x="100" y="1"/>
                    <a:pt x="100" y="2"/>
                  </a:cubicBezTo>
                  <a:cubicBezTo>
                    <a:pt x="100" y="2"/>
                    <a:pt x="100" y="3"/>
                    <a:pt x="101" y="3"/>
                  </a:cubicBezTo>
                  <a:cubicBezTo>
                    <a:pt x="103" y="3"/>
                    <a:pt x="103" y="3"/>
                    <a:pt x="103" y="3"/>
                  </a:cubicBezTo>
                  <a:cubicBezTo>
                    <a:pt x="106" y="4"/>
                    <a:pt x="108" y="6"/>
                    <a:pt x="108" y="9"/>
                  </a:cubicBezTo>
                  <a:cubicBezTo>
                    <a:pt x="108" y="18"/>
                    <a:pt x="108" y="18"/>
                    <a:pt x="108" y="18"/>
                  </a:cubicBezTo>
                  <a:cubicBezTo>
                    <a:pt x="108" y="20"/>
                    <a:pt x="108" y="22"/>
                    <a:pt x="108" y="23"/>
                  </a:cubicBezTo>
                  <a:cubicBezTo>
                    <a:pt x="107" y="23"/>
                    <a:pt x="106" y="24"/>
                    <a:pt x="105" y="24"/>
                  </a:cubicBezTo>
                  <a:cubicBezTo>
                    <a:pt x="87" y="24"/>
                    <a:pt x="87" y="24"/>
                    <a:pt x="87" y="24"/>
                  </a:cubicBezTo>
                  <a:cubicBezTo>
                    <a:pt x="85" y="24"/>
                    <a:pt x="83" y="24"/>
                    <a:pt x="83" y="23"/>
                  </a:cubicBezTo>
                  <a:cubicBezTo>
                    <a:pt x="83" y="23"/>
                    <a:pt x="82" y="21"/>
                    <a:pt x="82" y="18"/>
                  </a:cubicBezTo>
                  <a:cubicBezTo>
                    <a:pt x="82" y="9"/>
                    <a:pt x="82" y="9"/>
                    <a:pt x="82" y="9"/>
                  </a:cubicBezTo>
                  <a:cubicBezTo>
                    <a:pt x="82" y="5"/>
                    <a:pt x="84" y="3"/>
                    <a:pt x="87" y="3"/>
                  </a:cubicBezTo>
                  <a:cubicBezTo>
                    <a:pt x="88" y="3"/>
                    <a:pt x="88" y="2"/>
                    <a:pt x="88" y="2"/>
                  </a:cubicBezTo>
                  <a:cubicBezTo>
                    <a:pt x="88" y="1"/>
                    <a:pt x="88" y="1"/>
                    <a:pt x="87" y="1"/>
                  </a:cubicBezTo>
                  <a:cubicBezTo>
                    <a:pt x="86" y="1"/>
                    <a:pt x="84" y="1"/>
                    <a:pt x="82" y="1"/>
                  </a:cubicBezTo>
                  <a:cubicBezTo>
                    <a:pt x="79" y="1"/>
                    <a:pt x="77" y="1"/>
                    <a:pt x="76" y="1"/>
                  </a:cubicBezTo>
                  <a:cubicBezTo>
                    <a:pt x="74" y="1"/>
                    <a:pt x="71" y="1"/>
                    <a:pt x="69" y="1"/>
                  </a:cubicBezTo>
                  <a:cubicBezTo>
                    <a:pt x="68" y="1"/>
                    <a:pt x="67" y="1"/>
                    <a:pt x="66" y="1"/>
                  </a:cubicBezTo>
                  <a:cubicBezTo>
                    <a:pt x="66" y="1"/>
                    <a:pt x="65" y="1"/>
                    <a:pt x="65" y="2"/>
                  </a:cubicBezTo>
                  <a:cubicBezTo>
                    <a:pt x="65" y="2"/>
                    <a:pt x="66" y="3"/>
                    <a:pt x="66" y="3"/>
                  </a:cubicBezTo>
                  <a:cubicBezTo>
                    <a:pt x="69" y="3"/>
                    <a:pt x="71" y="4"/>
                    <a:pt x="72" y="5"/>
                  </a:cubicBezTo>
                  <a:cubicBezTo>
                    <a:pt x="73" y="6"/>
                    <a:pt x="73" y="7"/>
                    <a:pt x="73" y="9"/>
                  </a:cubicBezTo>
                  <a:cubicBezTo>
                    <a:pt x="73" y="42"/>
                    <a:pt x="73" y="42"/>
                    <a:pt x="73" y="42"/>
                  </a:cubicBezTo>
                  <a:cubicBezTo>
                    <a:pt x="73" y="44"/>
                    <a:pt x="73" y="44"/>
                    <a:pt x="73" y="44"/>
                  </a:cubicBezTo>
                  <a:cubicBezTo>
                    <a:pt x="73" y="46"/>
                    <a:pt x="73" y="48"/>
                    <a:pt x="72" y="50"/>
                  </a:cubicBezTo>
                  <a:cubicBezTo>
                    <a:pt x="72" y="51"/>
                    <a:pt x="70" y="52"/>
                    <a:pt x="69" y="52"/>
                  </a:cubicBezTo>
                  <a:cubicBezTo>
                    <a:pt x="68" y="52"/>
                    <a:pt x="68" y="53"/>
                    <a:pt x="68" y="53"/>
                  </a:cubicBezTo>
                  <a:cubicBezTo>
                    <a:pt x="68" y="54"/>
                    <a:pt x="68" y="54"/>
                    <a:pt x="69" y="54"/>
                  </a:cubicBezTo>
                  <a:cubicBezTo>
                    <a:pt x="69" y="54"/>
                    <a:pt x="70" y="54"/>
                    <a:pt x="72" y="54"/>
                  </a:cubicBezTo>
                  <a:cubicBezTo>
                    <a:pt x="74" y="54"/>
                    <a:pt x="77" y="54"/>
                    <a:pt x="78" y="54"/>
                  </a:cubicBezTo>
                  <a:cubicBezTo>
                    <a:pt x="81" y="54"/>
                    <a:pt x="84" y="54"/>
                    <a:pt x="87" y="54"/>
                  </a:cubicBezTo>
                  <a:cubicBezTo>
                    <a:pt x="88" y="54"/>
                    <a:pt x="89" y="54"/>
                    <a:pt x="89" y="54"/>
                  </a:cubicBezTo>
                  <a:cubicBezTo>
                    <a:pt x="91" y="54"/>
                    <a:pt x="91" y="54"/>
                    <a:pt x="91" y="53"/>
                  </a:cubicBezTo>
                  <a:cubicBezTo>
                    <a:pt x="91" y="53"/>
                    <a:pt x="91" y="52"/>
                    <a:pt x="90" y="52"/>
                  </a:cubicBezTo>
                  <a:cubicBezTo>
                    <a:pt x="87" y="52"/>
                    <a:pt x="85" y="51"/>
                    <a:pt x="84" y="50"/>
                  </a:cubicBezTo>
                  <a:cubicBezTo>
                    <a:pt x="83" y="48"/>
                    <a:pt x="82" y="46"/>
                    <a:pt x="82" y="42"/>
                  </a:cubicBezTo>
                  <a:cubicBezTo>
                    <a:pt x="82" y="32"/>
                    <a:pt x="82" y="32"/>
                    <a:pt x="82" y="32"/>
                  </a:cubicBezTo>
                  <a:cubicBezTo>
                    <a:pt x="82" y="30"/>
                    <a:pt x="83" y="29"/>
                    <a:pt x="83" y="28"/>
                  </a:cubicBezTo>
                  <a:cubicBezTo>
                    <a:pt x="83" y="28"/>
                    <a:pt x="85" y="28"/>
                    <a:pt x="86" y="28"/>
                  </a:cubicBezTo>
                  <a:cubicBezTo>
                    <a:pt x="105" y="28"/>
                    <a:pt x="105" y="28"/>
                    <a:pt x="105" y="28"/>
                  </a:cubicBezTo>
                  <a:cubicBezTo>
                    <a:pt x="106" y="28"/>
                    <a:pt x="107" y="28"/>
                    <a:pt x="108" y="28"/>
                  </a:cubicBezTo>
                  <a:close/>
                  <a:moveTo>
                    <a:pt x="157" y="8"/>
                  </a:moveTo>
                  <a:cubicBezTo>
                    <a:pt x="157" y="6"/>
                    <a:pt x="157" y="5"/>
                    <a:pt x="159" y="4"/>
                  </a:cubicBezTo>
                  <a:cubicBezTo>
                    <a:pt x="161" y="4"/>
                    <a:pt x="161" y="4"/>
                    <a:pt x="161" y="4"/>
                  </a:cubicBezTo>
                  <a:cubicBezTo>
                    <a:pt x="166" y="4"/>
                    <a:pt x="166" y="4"/>
                    <a:pt x="166" y="4"/>
                  </a:cubicBezTo>
                  <a:cubicBezTo>
                    <a:pt x="170" y="4"/>
                    <a:pt x="173" y="5"/>
                    <a:pt x="175" y="6"/>
                  </a:cubicBezTo>
                  <a:cubicBezTo>
                    <a:pt x="177" y="7"/>
                    <a:pt x="178" y="9"/>
                    <a:pt x="178" y="11"/>
                  </a:cubicBezTo>
                  <a:cubicBezTo>
                    <a:pt x="178" y="13"/>
                    <a:pt x="178" y="13"/>
                    <a:pt x="179" y="13"/>
                  </a:cubicBezTo>
                  <a:cubicBezTo>
                    <a:pt x="180" y="13"/>
                    <a:pt x="180" y="12"/>
                    <a:pt x="180" y="10"/>
                  </a:cubicBezTo>
                  <a:cubicBezTo>
                    <a:pt x="180" y="9"/>
                    <a:pt x="180" y="8"/>
                    <a:pt x="180" y="5"/>
                  </a:cubicBezTo>
                  <a:cubicBezTo>
                    <a:pt x="180" y="4"/>
                    <a:pt x="180" y="3"/>
                    <a:pt x="180" y="2"/>
                  </a:cubicBezTo>
                  <a:cubicBezTo>
                    <a:pt x="180" y="1"/>
                    <a:pt x="179" y="1"/>
                    <a:pt x="179" y="1"/>
                  </a:cubicBezTo>
                  <a:cubicBezTo>
                    <a:pt x="179" y="1"/>
                    <a:pt x="178" y="1"/>
                    <a:pt x="178" y="1"/>
                  </a:cubicBezTo>
                  <a:cubicBezTo>
                    <a:pt x="176" y="1"/>
                    <a:pt x="171" y="1"/>
                    <a:pt x="163" y="1"/>
                  </a:cubicBezTo>
                  <a:cubicBezTo>
                    <a:pt x="148" y="1"/>
                    <a:pt x="148" y="1"/>
                    <a:pt x="148" y="1"/>
                  </a:cubicBezTo>
                  <a:cubicBezTo>
                    <a:pt x="144" y="1"/>
                    <a:pt x="144" y="1"/>
                    <a:pt x="144" y="1"/>
                  </a:cubicBezTo>
                  <a:cubicBezTo>
                    <a:pt x="143" y="1"/>
                    <a:pt x="142" y="1"/>
                    <a:pt x="142" y="1"/>
                  </a:cubicBezTo>
                  <a:cubicBezTo>
                    <a:pt x="141" y="1"/>
                    <a:pt x="141" y="1"/>
                    <a:pt x="141" y="1"/>
                  </a:cubicBezTo>
                  <a:cubicBezTo>
                    <a:pt x="140" y="1"/>
                    <a:pt x="140" y="1"/>
                    <a:pt x="140" y="2"/>
                  </a:cubicBezTo>
                  <a:cubicBezTo>
                    <a:pt x="140" y="2"/>
                    <a:pt x="140" y="3"/>
                    <a:pt x="141" y="3"/>
                  </a:cubicBezTo>
                  <a:cubicBezTo>
                    <a:pt x="144" y="3"/>
                    <a:pt x="145" y="4"/>
                    <a:pt x="146" y="5"/>
                  </a:cubicBezTo>
                  <a:cubicBezTo>
                    <a:pt x="147" y="6"/>
                    <a:pt x="148" y="8"/>
                    <a:pt x="148" y="11"/>
                  </a:cubicBezTo>
                  <a:cubicBezTo>
                    <a:pt x="148" y="42"/>
                    <a:pt x="148" y="42"/>
                    <a:pt x="148" y="42"/>
                  </a:cubicBezTo>
                  <a:cubicBezTo>
                    <a:pt x="148" y="44"/>
                    <a:pt x="148" y="46"/>
                    <a:pt x="147" y="47"/>
                  </a:cubicBezTo>
                  <a:cubicBezTo>
                    <a:pt x="147" y="49"/>
                    <a:pt x="147" y="50"/>
                    <a:pt x="146" y="51"/>
                  </a:cubicBezTo>
                  <a:cubicBezTo>
                    <a:pt x="146" y="51"/>
                    <a:pt x="145" y="52"/>
                    <a:pt x="143" y="52"/>
                  </a:cubicBezTo>
                  <a:cubicBezTo>
                    <a:pt x="143" y="53"/>
                    <a:pt x="142" y="53"/>
                    <a:pt x="142" y="54"/>
                  </a:cubicBezTo>
                  <a:cubicBezTo>
                    <a:pt x="142" y="54"/>
                    <a:pt x="143" y="54"/>
                    <a:pt x="143" y="54"/>
                  </a:cubicBezTo>
                  <a:cubicBezTo>
                    <a:pt x="144" y="54"/>
                    <a:pt x="145" y="54"/>
                    <a:pt x="146" y="54"/>
                  </a:cubicBezTo>
                  <a:cubicBezTo>
                    <a:pt x="149" y="54"/>
                    <a:pt x="152" y="54"/>
                    <a:pt x="154" y="54"/>
                  </a:cubicBezTo>
                  <a:cubicBezTo>
                    <a:pt x="157" y="54"/>
                    <a:pt x="159" y="54"/>
                    <a:pt x="161" y="54"/>
                  </a:cubicBezTo>
                  <a:cubicBezTo>
                    <a:pt x="165" y="55"/>
                    <a:pt x="165" y="55"/>
                    <a:pt x="165" y="55"/>
                  </a:cubicBezTo>
                  <a:cubicBezTo>
                    <a:pt x="167" y="55"/>
                    <a:pt x="169" y="55"/>
                    <a:pt x="171" y="55"/>
                  </a:cubicBezTo>
                  <a:cubicBezTo>
                    <a:pt x="174" y="55"/>
                    <a:pt x="176" y="54"/>
                    <a:pt x="178" y="54"/>
                  </a:cubicBezTo>
                  <a:cubicBezTo>
                    <a:pt x="179" y="53"/>
                    <a:pt x="181" y="51"/>
                    <a:pt x="182" y="49"/>
                  </a:cubicBezTo>
                  <a:cubicBezTo>
                    <a:pt x="183" y="47"/>
                    <a:pt x="184" y="44"/>
                    <a:pt x="184" y="42"/>
                  </a:cubicBezTo>
                  <a:cubicBezTo>
                    <a:pt x="184" y="42"/>
                    <a:pt x="184" y="41"/>
                    <a:pt x="184" y="41"/>
                  </a:cubicBezTo>
                  <a:cubicBezTo>
                    <a:pt x="184" y="41"/>
                    <a:pt x="183" y="41"/>
                    <a:pt x="183" y="41"/>
                  </a:cubicBezTo>
                  <a:cubicBezTo>
                    <a:pt x="183" y="41"/>
                    <a:pt x="183" y="41"/>
                    <a:pt x="183" y="41"/>
                  </a:cubicBezTo>
                  <a:cubicBezTo>
                    <a:pt x="179" y="48"/>
                    <a:pt x="172" y="51"/>
                    <a:pt x="162" y="51"/>
                  </a:cubicBezTo>
                  <a:cubicBezTo>
                    <a:pt x="161" y="51"/>
                    <a:pt x="160" y="51"/>
                    <a:pt x="159" y="50"/>
                  </a:cubicBezTo>
                  <a:cubicBezTo>
                    <a:pt x="159" y="50"/>
                    <a:pt x="158" y="49"/>
                    <a:pt x="158" y="48"/>
                  </a:cubicBezTo>
                  <a:cubicBezTo>
                    <a:pt x="157" y="46"/>
                    <a:pt x="157" y="44"/>
                    <a:pt x="157" y="40"/>
                  </a:cubicBezTo>
                  <a:cubicBezTo>
                    <a:pt x="157" y="37"/>
                    <a:pt x="157" y="37"/>
                    <a:pt x="157" y="37"/>
                  </a:cubicBezTo>
                  <a:cubicBezTo>
                    <a:pt x="157" y="34"/>
                    <a:pt x="157" y="32"/>
                    <a:pt x="157" y="30"/>
                  </a:cubicBezTo>
                  <a:cubicBezTo>
                    <a:pt x="157" y="29"/>
                    <a:pt x="157" y="28"/>
                    <a:pt x="158" y="28"/>
                  </a:cubicBezTo>
                  <a:cubicBezTo>
                    <a:pt x="158" y="28"/>
                    <a:pt x="159" y="28"/>
                    <a:pt x="160" y="28"/>
                  </a:cubicBezTo>
                  <a:cubicBezTo>
                    <a:pt x="163" y="28"/>
                    <a:pt x="163" y="28"/>
                    <a:pt x="163" y="28"/>
                  </a:cubicBezTo>
                  <a:cubicBezTo>
                    <a:pt x="166" y="28"/>
                    <a:pt x="168" y="28"/>
                    <a:pt x="169" y="28"/>
                  </a:cubicBezTo>
                  <a:cubicBezTo>
                    <a:pt x="170" y="28"/>
                    <a:pt x="170" y="28"/>
                    <a:pt x="171" y="29"/>
                  </a:cubicBezTo>
                  <a:cubicBezTo>
                    <a:pt x="172" y="30"/>
                    <a:pt x="173" y="32"/>
                    <a:pt x="173" y="34"/>
                  </a:cubicBezTo>
                  <a:cubicBezTo>
                    <a:pt x="174" y="35"/>
                    <a:pt x="174" y="36"/>
                    <a:pt x="175" y="36"/>
                  </a:cubicBezTo>
                  <a:cubicBezTo>
                    <a:pt x="175" y="35"/>
                    <a:pt x="175" y="35"/>
                    <a:pt x="175" y="35"/>
                  </a:cubicBezTo>
                  <a:cubicBezTo>
                    <a:pt x="175" y="35"/>
                    <a:pt x="175" y="35"/>
                    <a:pt x="175" y="35"/>
                  </a:cubicBezTo>
                  <a:cubicBezTo>
                    <a:pt x="175" y="33"/>
                    <a:pt x="175" y="33"/>
                    <a:pt x="175" y="33"/>
                  </a:cubicBezTo>
                  <a:cubicBezTo>
                    <a:pt x="175" y="31"/>
                    <a:pt x="175" y="29"/>
                    <a:pt x="175" y="27"/>
                  </a:cubicBezTo>
                  <a:cubicBezTo>
                    <a:pt x="175" y="24"/>
                    <a:pt x="175" y="22"/>
                    <a:pt x="175" y="21"/>
                  </a:cubicBezTo>
                  <a:cubicBezTo>
                    <a:pt x="175" y="21"/>
                    <a:pt x="175" y="20"/>
                    <a:pt x="175" y="20"/>
                  </a:cubicBezTo>
                  <a:cubicBezTo>
                    <a:pt x="175" y="19"/>
                    <a:pt x="175" y="18"/>
                    <a:pt x="175" y="18"/>
                  </a:cubicBezTo>
                  <a:cubicBezTo>
                    <a:pt x="175" y="17"/>
                    <a:pt x="175" y="17"/>
                    <a:pt x="174" y="17"/>
                  </a:cubicBezTo>
                  <a:cubicBezTo>
                    <a:pt x="174" y="17"/>
                    <a:pt x="173" y="17"/>
                    <a:pt x="173" y="18"/>
                  </a:cubicBezTo>
                  <a:cubicBezTo>
                    <a:pt x="172" y="20"/>
                    <a:pt x="172" y="20"/>
                    <a:pt x="172" y="20"/>
                  </a:cubicBezTo>
                  <a:cubicBezTo>
                    <a:pt x="171" y="22"/>
                    <a:pt x="169" y="24"/>
                    <a:pt x="166" y="24"/>
                  </a:cubicBezTo>
                  <a:cubicBezTo>
                    <a:pt x="163" y="24"/>
                    <a:pt x="163" y="24"/>
                    <a:pt x="163" y="24"/>
                  </a:cubicBezTo>
                  <a:cubicBezTo>
                    <a:pt x="161" y="24"/>
                    <a:pt x="161" y="24"/>
                    <a:pt x="161" y="24"/>
                  </a:cubicBezTo>
                  <a:cubicBezTo>
                    <a:pt x="160" y="24"/>
                    <a:pt x="160" y="24"/>
                    <a:pt x="160" y="24"/>
                  </a:cubicBezTo>
                  <a:cubicBezTo>
                    <a:pt x="159" y="24"/>
                    <a:pt x="158" y="24"/>
                    <a:pt x="157" y="23"/>
                  </a:cubicBezTo>
                  <a:cubicBezTo>
                    <a:pt x="157" y="22"/>
                    <a:pt x="157" y="21"/>
                    <a:pt x="157" y="18"/>
                  </a:cubicBezTo>
                  <a:cubicBezTo>
                    <a:pt x="157" y="10"/>
                    <a:pt x="157" y="10"/>
                    <a:pt x="157" y="10"/>
                  </a:cubicBezTo>
                  <a:cubicBezTo>
                    <a:pt x="157" y="8"/>
                    <a:pt x="157" y="8"/>
                    <a:pt x="157" y="8"/>
                  </a:cubicBezTo>
                  <a:close/>
                  <a:moveTo>
                    <a:pt x="270" y="2"/>
                  </a:moveTo>
                  <a:cubicBezTo>
                    <a:pt x="270" y="2"/>
                    <a:pt x="271" y="3"/>
                    <a:pt x="272" y="3"/>
                  </a:cubicBezTo>
                  <a:cubicBezTo>
                    <a:pt x="274" y="3"/>
                    <a:pt x="276" y="3"/>
                    <a:pt x="277" y="5"/>
                  </a:cubicBezTo>
                  <a:cubicBezTo>
                    <a:pt x="279" y="6"/>
                    <a:pt x="279" y="8"/>
                    <a:pt x="280" y="10"/>
                  </a:cubicBezTo>
                  <a:cubicBezTo>
                    <a:pt x="280" y="18"/>
                    <a:pt x="280" y="18"/>
                    <a:pt x="280" y="18"/>
                  </a:cubicBezTo>
                  <a:cubicBezTo>
                    <a:pt x="280" y="21"/>
                    <a:pt x="280" y="21"/>
                    <a:pt x="280" y="21"/>
                  </a:cubicBezTo>
                  <a:cubicBezTo>
                    <a:pt x="280" y="29"/>
                    <a:pt x="279" y="34"/>
                    <a:pt x="278" y="38"/>
                  </a:cubicBezTo>
                  <a:cubicBezTo>
                    <a:pt x="278" y="42"/>
                    <a:pt x="276" y="45"/>
                    <a:pt x="274" y="47"/>
                  </a:cubicBezTo>
                  <a:cubicBezTo>
                    <a:pt x="271" y="50"/>
                    <a:pt x="267" y="51"/>
                    <a:pt x="262" y="51"/>
                  </a:cubicBezTo>
                  <a:cubicBezTo>
                    <a:pt x="257" y="51"/>
                    <a:pt x="253" y="50"/>
                    <a:pt x="250" y="47"/>
                  </a:cubicBezTo>
                  <a:cubicBezTo>
                    <a:pt x="248" y="45"/>
                    <a:pt x="246" y="43"/>
                    <a:pt x="246" y="40"/>
                  </a:cubicBezTo>
                  <a:cubicBezTo>
                    <a:pt x="245" y="37"/>
                    <a:pt x="245" y="33"/>
                    <a:pt x="245" y="27"/>
                  </a:cubicBezTo>
                  <a:cubicBezTo>
                    <a:pt x="245" y="20"/>
                    <a:pt x="245" y="20"/>
                    <a:pt x="245" y="20"/>
                  </a:cubicBezTo>
                  <a:cubicBezTo>
                    <a:pt x="245" y="10"/>
                    <a:pt x="245" y="10"/>
                    <a:pt x="245" y="10"/>
                  </a:cubicBezTo>
                  <a:cubicBezTo>
                    <a:pt x="245" y="7"/>
                    <a:pt x="246" y="6"/>
                    <a:pt x="246" y="5"/>
                  </a:cubicBezTo>
                  <a:cubicBezTo>
                    <a:pt x="247" y="4"/>
                    <a:pt x="248" y="3"/>
                    <a:pt x="249" y="3"/>
                  </a:cubicBezTo>
                  <a:cubicBezTo>
                    <a:pt x="250" y="3"/>
                    <a:pt x="251" y="3"/>
                    <a:pt x="251" y="3"/>
                  </a:cubicBezTo>
                  <a:cubicBezTo>
                    <a:pt x="251" y="2"/>
                    <a:pt x="251" y="2"/>
                    <a:pt x="251" y="2"/>
                  </a:cubicBezTo>
                  <a:cubicBezTo>
                    <a:pt x="251" y="1"/>
                    <a:pt x="251" y="1"/>
                    <a:pt x="249" y="1"/>
                  </a:cubicBezTo>
                  <a:cubicBezTo>
                    <a:pt x="249" y="1"/>
                    <a:pt x="248" y="1"/>
                    <a:pt x="247" y="1"/>
                  </a:cubicBezTo>
                  <a:cubicBezTo>
                    <a:pt x="244" y="1"/>
                    <a:pt x="241" y="1"/>
                    <a:pt x="238" y="1"/>
                  </a:cubicBezTo>
                  <a:cubicBezTo>
                    <a:pt x="236" y="1"/>
                    <a:pt x="234" y="1"/>
                    <a:pt x="231" y="1"/>
                  </a:cubicBezTo>
                  <a:cubicBezTo>
                    <a:pt x="230" y="1"/>
                    <a:pt x="229" y="1"/>
                    <a:pt x="229" y="1"/>
                  </a:cubicBezTo>
                  <a:cubicBezTo>
                    <a:pt x="228" y="1"/>
                    <a:pt x="228" y="1"/>
                    <a:pt x="228" y="2"/>
                  </a:cubicBezTo>
                  <a:cubicBezTo>
                    <a:pt x="228" y="2"/>
                    <a:pt x="228" y="3"/>
                    <a:pt x="229" y="3"/>
                  </a:cubicBezTo>
                  <a:cubicBezTo>
                    <a:pt x="231" y="3"/>
                    <a:pt x="232" y="3"/>
                    <a:pt x="233" y="4"/>
                  </a:cubicBezTo>
                  <a:cubicBezTo>
                    <a:pt x="235" y="5"/>
                    <a:pt x="235" y="5"/>
                    <a:pt x="236" y="6"/>
                  </a:cubicBezTo>
                  <a:cubicBezTo>
                    <a:pt x="236" y="7"/>
                    <a:pt x="236" y="8"/>
                    <a:pt x="236" y="10"/>
                  </a:cubicBezTo>
                  <a:cubicBezTo>
                    <a:pt x="236" y="17"/>
                    <a:pt x="236" y="17"/>
                    <a:pt x="236" y="17"/>
                  </a:cubicBezTo>
                  <a:cubicBezTo>
                    <a:pt x="236" y="32"/>
                    <a:pt x="236" y="32"/>
                    <a:pt x="236" y="32"/>
                  </a:cubicBezTo>
                  <a:cubicBezTo>
                    <a:pt x="236" y="41"/>
                    <a:pt x="238" y="48"/>
                    <a:pt x="243" y="51"/>
                  </a:cubicBezTo>
                  <a:cubicBezTo>
                    <a:pt x="247" y="54"/>
                    <a:pt x="252" y="55"/>
                    <a:pt x="259" y="55"/>
                  </a:cubicBezTo>
                  <a:cubicBezTo>
                    <a:pt x="268" y="55"/>
                    <a:pt x="275" y="52"/>
                    <a:pt x="279" y="46"/>
                  </a:cubicBezTo>
                  <a:cubicBezTo>
                    <a:pt x="280" y="44"/>
                    <a:pt x="281" y="40"/>
                    <a:pt x="282" y="36"/>
                  </a:cubicBezTo>
                  <a:cubicBezTo>
                    <a:pt x="283" y="31"/>
                    <a:pt x="283" y="25"/>
                    <a:pt x="283" y="17"/>
                  </a:cubicBezTo>
                  <a:cubicBezTo>
                    <a:pt x="283" y="13"/>
                    <a:pt x="283" y="13"/>
                    <a:pt x="283" y="13"/>
                  </a:cubicBezTo>
                  <a:cubicBezTo>
                    <a:pt x="283" y="9"/>
                    <a:pt x="283" y="9"/>
                    <a:pt x="283" y="9"/>
                  </a:cubicBezTo>
                  <a:cubicBezTo>
                    <a:pt x="283" y="5"/>
                    <a:pt x="284" y="3"/>
                    <a:pt x="286" y="3"/>
                  </a:cubicBezTo>
                  <a:cubicBezTo>
                    <a:pt x="288" y="3"/>
                    <a:pt x="288" y="3"/>
                    <a:pt x="288" y="3"/>
                  </a:cubicBezTo>
                  <a:cubicBezTo>
                    <a:pt x="288" y="2"/>
                    <a:pt x="289" y="2"/>
                    <a:pt x="289" y="2"/>
                  </a:cubicBezTo>
                  <a:cubicBezTo>
                    <a:pt x="289" y="1"/>
                    <a:pt x="288" y="1"/>
                    <a:pt x="288" y="1"/>
                  </a:cubicBezTo>
                  <a:cubicBezTo>
                    <a:pt x="287" y="1"/>
                    <a:pt x="287" y="1"/>
                    <a:pt x="286" y="1"/>
                  </a:cubicBezTo>
                  <a:cubicBezTo>
                    <a:pt x="285" y="1"/>
                    <a:pt x="284" y="1"/>
                    <a:pt x="283" y="1"/>
                  </a:cubicBezTo>
                  <a:cubicBezTo>
                    <a:pt x="279" y="1"/>
                    <a:pt x="279" y="1"/>
                    <a:pt x="279" y="1"/>
                  </a:cubicBezTo>
                  <a:cubicBezTo>
                    <a:pt x="275" y="1"/>
                    <a:pt x="275" y="1"/>
                    <a:pt x="275" y="1"/>
                  </a:cubicBezTo>
                  <a:cubicBezTo>
                    <a:pt x="273" y="1"/>
                    <a:pt x="272" y="1"/>
                    <a:pt x="272" y="1"/>
                  </a:cubicBezTo>
                  <a:cubicBezTo>
                    <a:pt x="272" y="1"/>
                    <a:pt x="271" y="1"/>
                    <a:pt x="271" y="1"/>
                  </a:cubicBezTo>
                  <a:cubicBezTo>
                    <a:pt x="271" y="1"/>
                    <a:pt x="270" y="1"/>
                    <a:pt x="270" y="2"/>
                  </a:cubicBezTo>
                  <a:cubicBezTo>
                    <a:pt x="270" y="2"/>
                    <a:pt x="270" y="2"/>
                    <a:pt x="270" y="2"/>
                  </a:cubicBezTo>
                  <a:close/>
                  <a:moveTo>
                    <a:pt x="325" y="8"/>
                  </a:moveTo>
                  <a:cubicBezTo>
                    <a:pt x="322" y="4"/>
                    <a:pt x="322" y="4"/>
                    <a:pt x="322" y="4"/>
                  </a:cubicBezTo>
                  <a:cubicBezTo>
                    <a:pt x="321" y="3"/>
                    <a:pt x="320" y="2"/>
                    <a:pt x="320" y="1"/>
                  </a:cubicBezTo>
                  <a:cubicBezTo>
                    <a:pt x="319" y="1"/>
                    <a:pt x="318" y="1"/>
                    <a:pt x="318" y="1"/>
                  </a:cubicBezTo>
                  <a:cubicBezTo>
                    <a:pt x="317" y="1"/>
                    <a:pt x="316" y="1"/>
                    <a:pt x="315" y="1"/>
                  </a:cubicBezTo>
                  <a:cubicBezTo>
                    <a:pt x="313" y="1"/>
                    <a:pt x="311" y="1"/>
                    <a:pt x="309" y="1"/>
                  </a:cubicBezTo>
                  <a:cubicBezTo>
                    <a:pt x="307" y="1"/>
                    <a:pt x="307" y="1"/>
                    <a:pt x="307" y="1"/>
                  </a:cubicBezTo>
                  <a:cubicBezTo>
                    <a:pt x="305" y="1"/>
                    <a:pt x="305" y="1"/>
                    <a:pt x="305" y="1"/>
                  </a:cubicBezTo>
                  <a:cubicBezTo>
                    <a:pt x="304" y="1"/>
                    <a:pt x="303" y="1"/>
                    <a:pt x="303" y="2"/>
                  </a:cubicBezTo>
                  <a:cubicBezTo>
                    <a:pt x="303" y="3"/>
                    <a:pt x="304" y="3"/>
                    <a:pt x="305" y="3"/>
                  </a:cubicBezTo>
                  <a:cubicBezTo>
                    <a:pt x="310" y="4"/>
                    <a:pt x="313" y="8"/>
                    <a:pt x="313" y="16"/>
                  </a:cubicBezTo>
                  <a:cubicBezTo>
                    <a:pt x="313" y="33"/>
                    <a:pt x="313" y="33"/>
                    <a:pt x="313" y="33"/>
                  </a:cubicBezTo>
                  <a:cubicBezTo>
                    <a:pt x="313" y="42"/>
                    <a:pt x="313" y="42"/>
                    <a:pt x="313" y="42"/>
                  </a:cubicBezTo>
                  <a:cubicBezTo>
                    <a:pt x="313" y="45"/>
                    <a:pt x="313" y="47"/>
                    <a:pt x="312" y="49"/>
                  </a:cubicBezTo>
                  <a:cubicBezTo>
                    <a:pt x="311" y="51"/>
                    <a:pt x="310" y="52"/>
                    <a:pt x="308" y="52"/>
                  </a:cubicBezTo>
                  <a:cubicBezTo>
                    <a:pt x="307" y="53"/>
                    <a:pt x="307" y="53"/>
                    <a:pt x="307" y="54"/>
                  </a:cubicBezTo>
                  <a:cubicBezTo>
                    <a:pt x="307" y="54"/>
                    <a:pt x="307" y="55"/>
                    <a:pt x="308" y="55"/>
                  </a:cubicBezTo>
                  <a:cubicBezTo>
                    <a:pt x="308" y="55"/>
                    <a:pt x="309" y="54"/>
                    <a:pt x="310" y="54"/>
                  </a:cubicBezTo>
                  <a:cubicBezTo>
                    <a:pt x="312" y="54"/>
                    <a:pt x="314" y="54"/>
                    <a:pt x="317" y="54"/>
                  </a:cubicBezTo>
                  <a:cubicBezTo>
                    <a:pt x="319" y="54"/>
                    <a:pt x="322" y="54"/>
                    <a:pt x="324" y="54"/>
                  </a:cubicBezTo>
                  <a:cubicBezTo>
                    <a:pt x="325" y="54"/>
                    <a:pt x="325" y="54"/>
                    <a:pt x="325" y="54"/>
                  </a:cubicBezTo>
                  <a:cubicBezTo>
                    <a:pt x="326" y="54"/>
                    <a:pt x="327" y="54"/>
                    <a:pt x="327" y="53"/>
                  </a:cubicBezTo>
                  <a:cubicBezTo>
                    <a:pt x="327" y="53"/>
                    <a:pt x="326" y="52"/>
                    <a:pt x="325" y="52"/>
                  </a:cubicBezTo>
                  <a:cubicBezTo>
                    <a:pt x="321" y="52"/>
                    <a:pt x="319" y="50"/>
                    <a:pt x="318" y="47"/>
                  </a:cubicBezTo>
                  <a:cubicBezTo>
                    <a:pt x="317" y="45"/>
                    <a:pt x="317" y="39"/>
                    <a:pt x="317" y="31"/>
                  </a:cubicBezTo>
                  <a:cubicBezTo>
                    <a:pt x="317" y="16"/>
                    <a:pt x="317" y="16"/>
                    <a:pt x="317" y="16"/>
                  </a:cubicBezTo>
                  <a:cubicBezTo>
                    <a:pt x="317" y="15"/>
                    <a:pt x="317" y="15"/>
                    <a:pt x="317" y="15"/>
                  </a:cubicBezTo>
                  <a:cubicBezTo>
                    <a:pt x="317" y="14"/>
                    <a:pt x="317" y="13"/>
                    <a:pt x="318" y="13"/>
                  </a:cubicBezTo>
                  <a:cubicBezTo>
                    <a:pt x="318" y="13"/>
                    <a:pt x="318" y="14"/>
                    <a:pt x="319" y="14"/>
                  </a:cubicBezTo>
                  <a:cubicBezTo>
                    <a:pt x="354" y="54"/>
                    <a:pt x="354" y="54"/>
                    <a:pt x="354" y="54"/>
                  </a:cubicBezTo>
                  <a:cubicBezTo>
                    <a:pt x="355" y="54"/>
                    <a:pt x="355" y="54"/>
                    <a:pt x="356" y="54"/>
                  </a:cubicBezTo>
                  <a:cubicBezTo>
                    <a:pt x="356" y="54"/>
                    <a:pt x="356" y="54"/>
                    <a:pt x="356" y="53"/>
                  </a:cubicBezTo>
                  <a:cubicBezTo>
                    <a:pt x="356" y="49"/>
                    <a:pt x="356" y="49"/>
                    <a:pt x="356" y="49"/>
                  </a:cubicBezTo>
                  <a:cubicBezTo>
                    <a:pt x="356" y="46"/>
                    <a:pt x="356" y="46"/>
                    <a:pt x="356" y="46"/>
                  </a:cubicBezTo>
                  <a:cubicBezTo>
                    <a:pt x="356" y="41"/>
                    <a:pt x="356" y="41"/>
                    <a:pt x="356" y="41"/>
                  </a:cubicBezTo>
                  <a:cubicBezTo>
                    <a:pt x="356" y="38"/>
                    <a:pt x="356" y="38"/>
                    <a:pt x="356" y="38"/>
                  </a:cubicBezTo>
                  <a:cubicBezTo>
                    <a:pt x="357" y="14"/>
                    <a:pt x="357" y="14"/>
                    <a:pt x="357" y="14"/>
                  </a:cubicBezTo>
                  <a:cubicBezTo>
                    <a:pt x="357" y="12"/>
                    <a:pt x="357" y="12"/>
                    <a:pt x="357" y="12"/>
                  </a:cubicBezTo>
                  <a:cubicBezTo>
                    <a:pt x="357" y="6"/>
                    <a:pt x="359" y="3"/>
                    <a:pt x="362" y="3"/>
                  </a:cubicBezTo>
                  <a:cubicBezTo>
                    <a:pt x="363" y="3"/>
                    <a:pt x="363" y="2"/>
                    <a:pt x="363" y="2"/>
                  </a:cubicBezTo>
                  <a:cubicBezTo>
                    <a:pt x="363" y="1"/>
                    <a:pt x="363" y="1"/>
                    <a:pt x="362" y="1"/>
                  </a:cubicBezTo>
                  <a:cubicBezTo>
                    <a:pt x="362" y="1"/>
                    <a:pt x="361" y="1"/>
                    <a:pt x="361" y="1"/>
                  </a:cubicBezTo>
                  <a:cubicBezTo>
                    <a:pt x="357" y="1"/>
                    <a:pt x="354" y="1"/>
                    <a:pt x="352" y="1"/>
                  </a:cubicBezTo>
                  <a:cubicBezTo>
                    <a:pt x="351" y="1"/>
                    <a:pt x="350" y="1"/>
                    <a:pt x="349" y="1"/>
                  </a:cubicBezTo>
                  <a:cubicBezTo>
                    <a:pt x="347" y="1"/>
                    <a:pt x="345" y="1"/>
                    <a:pt x="344" y="1"/>
                  </a:cubicBezTo>
                  <a:cubicBezTo>
                    <a:pt x="344" y="1"/>
                    <a:pt x="343" y="1"/>
                    <a:pt x="343" y="2"/>
                  </a:cubicBezTo>
                  <a:cubicBezTo>
                    <a:pt x="343" y="2"/>
                    <a:pt x="344" y="3"/>
                    <a:pt x="345" y="3"/>
                  </a:cubicBezTo>
                  <a:cubicBezTo>
                    <a:pt x="348" y="3"/>
                    <a:pt x="351" y="4"/>
                    <a:pt x="352" y="6"/>
                  </a:cubicBezTo>
                  <a:cubicBezTo>
                    <a:pt x="353" y="8"/>
                    <a:pt x="354" y="13"/>
                    <a:pt x="354" y="19"/>
                  </a:cubicBezTo>
                  <a:cubicBezTo>
                    <a:pt x="354" y="24"/>
                    <a:pt x="354" y="29"/>
                    <a:pt x="353" y="35"/>
                  </a:cubicBezTo>
                  <a:cubicBezTo>
                    <a:pt x="353" y="37"/>
                    <a:pt x="353" y="37"/>
                    <a:pt x="352" y="37"/>
                  </a:cubicBezTo>
                  <a:cubicBezTo>
                    <a:pt x="352" y="37"/>
                    <a:pt x="351" y="36"/>
                    <a:pt x="349" y="34"/>
                  </a:cubicBezTo>
                  <a:cubicBezTo>
                    <a:pt x="348" y="33"/>
                    <a:pt x="348" y="33"/>
                    <a:pt x="348" y="33"/>
                  </a:cubicBezTo>
                  <a:cubicBezTo>
                    <a:pt x="327" y="10"/>
                    <a:pt x="327" y="10"/>
                    <a:pt x="327" y="10"/>
                  </a:cubicBezTo>
                  <a:cubicBezTo>
                    <a:pt x="327" y="10"/>
                    <a:pt x="326" y="9"/>
                    <a:pt x="325" y="8"/>
                  </a:cubicBezTo>
                  <a:cubicBezTo>
                    <a:pt x="325" y="8"/>
                    <a:pt x="325" y="8"/>
                    <a:pt x="325" y="8"/>
                  </a:cubicBezTo>
                  <a:close/>
                  <a:moveTo>
                    <a:pt x="396" y="9"/>
                  </a:moveTo>
                  <a:cubicBezTo>
                    <a:pt x="396" y="7"/>
                    <a:pt x="396" y="5"/>
                    <a:pt x="397" y="5"/>
                  </a:cubicBezTo>
                  <a:cubicBezTo>
                    <a:pt x="397" y="4"/>
                    <a:pt x="398" y="3"/>
                    <a:pt x="400" y="3"/>
                  </a:cubicBezTo>
                  <a:cubicBezTo>
                    <a:pt x="401" y="3"/>
                    <a:pt x="401" y="3"/>
                    <a:pt x="401" y="3"/>
                  </a:cubicBezTo>
                  <a:cubicBezTo>
                    <a:pt x="401" y="3"/>
                    <a:pt x="401" y="2"/>
                    <a:pt x="401" y="2"/>
                  </a:cubicBezTo>
                  <a:cubicBezTo>
                    <a:pt x="401" y="1"/>
                    <a:pt x="401" y="1"/>
                    <a:pt x="400" y="1"/>
                  </a:cubicBezTo>
                  <a:cubicBezTo>
                    <a:pt x="399" y="1"/>
                    <a:pt x="397" y="1"/>
                    <a:pt x="394" y="1"/>
                  </a:cubicBezTo>
                  <a:cubicBezTo>
                    <a:pt x="391" y="1"/>
                    <a:pt x="391" y="1"/>
                    <a:pt x="391" y="1"/>
                  </a:cubicBezTo>
                  <a:cubicBezTo>
                    <a:pt x="389" y="1"/>
                    <a:pt x="387" y="2"/>
                    <a:pt x="386" y="2"/>
                  </a:cubicBezTo>
                  <a:cubicBezTo>
                    <a:pt x="383" y="2"/>
                    <a:pt x="382" y="1"/>
                    <a:pt x="381" y="1"/>
                  </a:cubicBezTo>
                  <a:cubicBezTo>
                    <a:pt x="380" y="1"/>
                    <a:pt x="379" y="1"/>
                    <a:pt x="379" y="1"/>
                  </a:cubicBezTo>
                  <a:cubicBezTo>
                    <a:pt x="378" y="1"/>
                    <a:pt x="378" y="1"/>
                    <a:pt x="378" y="2"/>
                  </a:cubicBezTo>
                  <a:cubicBezTo>
                    <a:pt x="378" y="2"/>
                    <a:pt x="378" y="3"/>
                    <a:pt x="378" y="3"/>
                  </a:cubicBezTo>
                  <a:cubicBezTo>
                    <a:pt x="379" y="3"/>
                    <a:pt x="380" y="3"/>
                    <a:pt x="381" y="4"/>
                  </a:cubicBezTo>
                  <a:cubicBezTo>
                    <a:pt x="383" y="4"/>
                    <a:pt x="385" y="5"/>
                    <a:pt x="386" y="6"/>
                  </a:cubicBezTo>
                  <a:cubicBezTo>
                    <a:pt x="386" y="7"/>
                    <a:pt x="387" y="8"/>
                    <a:pt x="387" y="11"/>
                  </a:cubicBezTo>
                  <a:cubicBezTo>
                    <a:pt x="387" y="42"/>
                    <a:pt x="387" y="42"/>
                    <a:pt x="387" y="42"/>
                  </a:cubicBezTo>
                  <a:cubicBezTo>
                    <a:pt x="387" y="45"/>
                    <a:pt x="387" y="45"/>
                    <a:pt x="387" y="45"/>
                  </a:cubicBezTo>
                  <a:cubicBezTo>
                    <a:pt x="387" y="47"/>
                    <a:pt x="386" y="49"/>
                    <a:pt x="386" y="50"/>
                  </a:cubicBezTo>
                  <a:cubicBezTo>
                    <a:pt x="385" y="51"/>
                    <a:pt x="384" y="52"/>
                    <a:pt x="382" y="52"/>
                  </a:cubicBezTo>
                  <a:cubicBezTo>
                    <a:pt x="381" y="53"/>
                    <a:pt x="381" y="53"/>
                    <a:pt x="381" y="53"/>
                  </a:cubicBezTo>
                  <a:cubicBezTo>
                    <a:pt x="381" y="54"/>
                    <a:pt x="381" y="54"/>
                    <a:pt x="381" y="54"/>
                  </a:cubicBezTo>
                  <a:cubicBezTo>
                    <a:pt x="381" y="54"/>
                    <a:pt x="382" y="54"/>
                    <a:pt x="382" y="54"/>
                  </a:cubicBezTo>
                  <a:cubicBezTo>
                    <a:pt x="383" y="54"/>
                    <a:pt x="384" y="54"/>
                    <a:pt x="385" y="54"/>
                  </a:cubicBezTo>
                  <a:cubicBezTo>
                    <a:pt x="386" y="54"/>
                    <a:pt x="389" y="54"/>
                    <a:pt x="391" y="54"/>
                  </a:cubicBezTo>
                  <a:cubicBezTo>
                    <a:pt x="393" y="54"/>
                    <a:pt x="396" y="54"/>
                    <a:pt x="399" y="54"/>
                  </a:cubicBezTo>
                  <a:cubicBezTo>
                    <a:pt x="401" y="54"/>
                    <a:pt x="402" y="54"/>
                    <a:pt x="402" y="54"/>
                  </a:cubicBezTo>
                  <a:cubicBezTo>
                    <a:pt x="404" y="54"/>
                    <a:pt x="405" y="54"/>
                    <a:pt x="405" y="53"/>
                  </a:cubicBezTo>
                  <a:cubicBezTo>
                    <a:pt x="405" y="53"/>
                    <a:pt x="404" y="52"/>
                    <a:pt x="403" y="52"/>
                  </a:cubicBezTo>
                  <a:cubicBezTo>
                    <a:pt x="401" y="52"/>
                    <a:pt x="400" y="52"/>
                    <a:pt x="398" y="51"/>
                  </a:cubicBezTo>
                  <a:cubicBezTo>
                    <a:pt x="397" y="49"/>
                    <a:pt x="396" y="48"/>
                    <a:pt x="396" y="46"/>
                  </a:cubicBezTo>
                  <a:cubicBezTo>
                    <a:pt x="396" y="42"/>
                    <a:pt x="396" y="42"/>
                    <a:pt x="396" y="42"/>
                  </a:cubicBezTo>
                  <a:cubicBezTo>
                    <a:pt x="396" y="9"/>
                    <a:pt x="396" y="9"/>
                    <a:pt x="396" y="9"/>
                  </a:cubicBezTo>
                  <a:close/>
                  <a:moveTo>
                    <a:pt x="434" y="6"/>
                  </a:moveTo>
                  <a:cubicBezTo>
                    <a:pt x="434" y="4"/>
                    <a:pt x="435" y="3"/>
                    <a:pt x="437" y="3"/>
                  </a:cubicBezTo>
                  <a:cubicBezTo>
                    <a:pt x="438" y="3"/>
                    <a:pt x="438" y="2"/>
                    <a:pt x="438" y="2"/>
                  </a:cubicBezTo>
                  <a:cubicBezTo>
                    <a:pt x="438" y="1"/>
                    <a:pt x="438" y="1"/>
                    <a:pt x="437" y="1"/>
                  </a:cubicBezTo>
                  <a:cubicBezTo>
                    <a:pt x="437" y="1"/>
                    <a:pt x="436" y="1"/>
                    <a:pt x="434" y="1"/>
                  </a:cubicBezTo>
                  <a:cubicBezTo>
                    <a:pt x="430" y="1"/>
                    <a:pt x="430" y="1"/>
                    <a:pt x="430" y="1"/>
                  </a:cubicBezTo>
                  <a:cubicBezTo>
                    <a:pt x="423" y="1"/>
                    <a:pt x="423" y="1"/>
                    <a:pt x="423" y="1"/>
                  </a:cubicBezTo>
                  <a:cubicBezTo>
                    <a:pt x="422" y="1"/>
                    <a:pt x="420" y="1"/>
                    <a:pt x="419" y="1"/>
                  </a:cubicBezTo>
                  <a:cubicBezTo>
                    <a:pt x="418" y="1"/>
                    <a:pt x="418" y="1"/>
                    <a:pt x="418" y="1"/>
                  </a:cubicBezTo>
                  <a:cubicBezTo>
                    <a:pt x="417" y="1"/>
                    <a:pt x="417" y="1"/>
                    <a:pt x="417" y="2"/>
                  </a:cubicBezTo>
                  <a:cubicBezTo>
                    <a:pt x="417" y="2"/>
                    <a:pt x="417" y="3"/>
                    <a:pt x="418" y="3"/>
                  </a:cubicBezTo>
                  <a:cubicBezTo>
                    <a:pt x="420" y="3"/>
                    <a:pt x="421" y="4"/>
                    <a:pt x="422" y="6"/>
                  </a:cubicBezTo>
                  <a:cubicBezTo>
                    <a:pt x="423" y="7"/>
                    <a:pt x="425" y="10"/>
                    <a:pt x="427" y="15"/>
                  </a:cubicBezTo>
                  <a:cubicBezTo>
                    <a:pt x="428" y="19"/>
                    <a:pt x="430" y="24"/>
                    <a:pt x="432" y="29"/>
                  </a:cubicBezTo>
                  <a:cubicBezTo>
                    <a:pt x="442" y="50"/>
                    <a:pt x="442" y="50"/>
                    <a:pt x="442" y="50"/>
                  </a:cubicBezTo>
                  <a:cubicBezTo>
                    <a:pt x="442" y="52"/>
                    <a:pt x="442" y="52"/>
                    <a:pt x="442" y="52"/>
                  </a:cubicBezTo>
                  <a:cubicBezTo>
                    <a:pt x="443" y="54"/>
                    <a:pt x="443" y="54"/>
                    <a:pt x="443" y="54"/>
                  </a:cubicBezTo>
                  <a:cubicBezTo>
                    <a:pt x="444" y="55"/>
                    <a:pt x="444" y="55"/>
                    <a:pt x="445" y="55"/>
                  </a:cubicBezTo>
                  <a:cubicBezTo>
                    <a:pt x="445" y="55"/>
                    <a:pt x="446" y="55"/>
                    <a:pt x="446" y="53"/>
                  </a:cubicBezTo>
                  <a:cubicBezTo>
                    <a:pt x="447" y="53"/>
                    <a:pt x="447" y="51"/>
                    <a:pt x="449" y="48"/>
                  </a:cubicBezTo>
                  <a:cubicBezTo>
                    <a:pt x="449" y="48"/>
                    <a:pt x="450" y="46"/>
                    <a:pt x="452" y="41"/>
                  </a:cubicBezTo>
                  <a:cubicBezTo>
                    <a:pt x="459" y="26"/>
                    <a:pt x="459" y="26"/>
                    <a:pt x="459" y="26"/>
                  </a:cubicBezTo>
                  <a:cubicBezTo>
                    <a:pt x="465" y="13"/>
                    <a:pt x="465" y="13"/>
                    <a:pt x="465" y="13"/>
                  </a:cubicBezTo>
                  <a:cubicBezTo>
                    <a:pt x="466" y="9"/>
                    <a:pt x="468" y="6"/>
                    <a:pt x="469" y="5"/>
                  </a:cubicBezTo>
                  <a:cubicBezTo>
                    <a:pt x="470" y="4"/>
                    <a:pt x="471" y="3"/>
                    <a:pt x="472" y="3"/>
                  </a:cubicBezTo>
                  <a:cubicBezTo>
                    <a:pt x="473" y="2"/>
                    <a:pt x="474" y="2"/>
                    <a:pt x="474" y="1"/>
                  </a:cubicBezTo>
                  <a:cubicBezTo>
                    <a:pt x="474" y="1"/>
                    <a:pt x="473" y="0"/>
                    <a:pt x="473" y="0"/>
                  </a:cubicBezTo>
                  <a:cubicBezTo>
                    <a:pt x="473" y="0"/>
                    <a:pt x="472" y="1"/>
                    <a:pt x="471" y="1"/>
                  </a:cubicBezTo>
                  <a:cubicBezTo>
                    <a:pt x="470" y="1"/>
                    <a:pt x="468" y="1"/>
                    <a:pt x="465" y="1"/>
                  </a:cubicBezTo>
                  <a:cubicBezTo>
                    <a:pt x="464" y="1"/>
                    <a:pt x="463" y="1"/>
                    <a:pt x="461" y="1"/>
                  </a:cubicBezTo>
                  <a:cubicBezTo>
                    <a:pt x="457" y="1"/>
                    <a:pt x="457" y="1"/>
                    <a:pt x="457" y="1"/>
                  </a:cubicBezTo>
                  <a:cubicBezTo>
                    <a:pt x="456" y="1"/>
                    <a:pt x="455" y="1"/>
                    <a:pt x="455" y="1"/>
                  </a:cubicBezTo>
                  <a:cubicBezTo>
                    <a:pt x="454" y="1"/>
                    <a:pt x="454" y="1"/>
                    <a:pt x="454" y="2"/>
                  </a:cubicBezTo>
                  <a:cubicBezTo>
                    <a:pt x="454" y="2"/>
                    <a:pt x="455" y="2"/>
                    <a:pt x="455" y="3"/>
                  </a:cubicBezTo>
                  <a:cubicBezTo>
                    <a:pt x="458" y="3"/>
                    <a:pt x="459" y="4"/>
                    <a:pt x="460" y="5"/>
                  </a:cubicBezTo>
                  <a:cubicBezTo>
                    <a:pt x="461" y="6"/>
                    <a:pt x="462" y="7"/>
                    <a:pt x="462" y="9"/>
                  </a:cubicBezTo>
                  <a:cubicBezTo>
                    <a:pt x="462" y="11"/>
                    <a:pt x="461" y="16"/>
                    <a:pt x="458" y="22"/>
                  </a:cubicBezTo>
                  <a:cubicBezTo>
                    <a:pt x="449" y="42"/>
                    <a:pt x="449" y="42"/>
                    <a:pt x="449" y="42"/>
                  </a:cubicBezTo>
                  <a:cubicBezTo>
                    <a:pt x="449" y="42"/>
                    <a:pt x="448" y="43"/>
                    <a:pt x="448" y="43"/>
                  </a:cubicBezTo>
                  <a:cubicBezTo>
                    <a:pt x="448" y="43"/>
                    <a:pt x="447" y="42"/>
                    <a:pt x="447" y="41"/>
                  </a:cubicBezTo>
                  <a:cubicBezTo>
                    <a:pt x="438" y="20"/>
                    <a:pt x="438" y="20"/>
                    <a:pt x="438" y="20"/>
                  </a:cubicBezTo>
                  <a:cubicBezTo>
                    <a:pt x="435" y="13"/>
                    <a:pt x="434" y="9"/>
                    <a:pt x="434" y="6"/>
                  </a:cubicBezTo>
                  <a:cubicBezTo>
                    <a:pt x="434" y="6"/>
                    <a:pt x="434" y="6"/>
                    <a:pt x="434" y="6"/>
                  </a:cubicBezTo>
                  <a:close/>
                  <a:moveTo>
                    <a:pt x="505" y="8"/>
                  </a:moveTo>
                  <a:cubicBezTo>
                    <a:pt x="505" y="6"/>
                    <a:pt x="505" y="5"/>
                    <a:pt x="507" y="4"/>
                  </a:cubicBezTo>
                  <a:cubicBezTo>
                    <a:pt x="509" y="4"/>
                    <a:pt x="509" y="4"/>
                    <a:pt x="509" y="4"/>
                  </a:cubicBezTo>
                  <a:cubicBezTo>
                    <a:pt x="514" y="4"/>
                    <a:pt x="514" y="4"/>
                    <a:pt x="514" y="4"/>
                  </a:cubicBezTo>
                  <a:cubicBezTo>
                    <a:pt x="518" y="4"/>
                    <a:pt x="521" y="5"/>
                    <a:pt x="523" y="6"/>
                  </a:cubicBezTo>
                  <a:cubicBezTo>
                    <a:pt x="525" y="7"/>
                    <a:pt x="526" y="9"/>
                    <a:pt x="526" y="11"/>
                  </a:cubicBezTo>
                  <a:cubicBezTo>
                    <a:pt x="526" y="13"/>
                    <a:pt x="526" y="13"/>
                    <a:pt x="527" y="13"/>
                  </a:cubicBezTo>
                  <a:cubicBezTo>
                    <a:pt x="528" y="13"/>
                    <a:pt x="528" y="12"/>
                    <a:pt x="528" y="10"/>
                  </a:cubicBezTo>
                  <a:cubicBezTo>
                    <a:pt x="528" y="9"/>
                    <a:pt x="528" y="8"/>
                    <a:pt x="528" y="5"/>
                  </a:cubicBezTo>
                  <a:cubicBezTo>
                    <a:pt x="528" y="4"/>
                    <a:pt x="528" y="3"/>
                    <a:pt x="528" y="2"/>
                  </a:cubicBezTo>
                  <a:cubicBezTo>
                    <a:pt x="528" y="1"/>
                    <a:pt x="527" y="1"/>
                    <a:pt x="527" y="1"/>
                  </a:cubicBezTo>
                  <a:cubicBezTo>
                    <a:pt x="527" y="1"/>
                    <a:pt x="526" y="1"/>
                    <a:pt x="526" y="1"/>
                  </a:cubicBezTo>
                  <a:cubicBezTo>
                    <a:pt x="524" y="1"/>
                    <a:pt x="519" y="1"/>
                    <a:pt x="510" y="1"/>
                  </a:cubicBezTo>
                  <a:cubicBezTo>
                    <a:pt x="496" y="1"/>
                    <a:pt x="496" y="1"/>
                    <a:pt x="496" y="1"/>
                  </a:cubicBezTo>
                  <a:cubicBezTo>
                    <a:pt x="492" y="1"/>
                    <a:pt x="492" y="1"/>
                    <a:pt x="492" y="1"/>
                  </a:cubicBezTo>
                  <a:cubicBezTo>
                    <a:pt x="491" y="1"/>
                    <a:pt x="490" y="1"/>
                    <a:pt x="490" y="1"/>
                  </a:cubicBezTo>
                  <a:cubicBezTo>
                    <a:pt x="489" y="1"/>
                    <a:pt x="489" y="1"/>
                    <a:pt x="489" y="1"/>
                  </a:cubicBezTo>
                  <a:cubicBezTo>
                    <a:pt x="488" y="1"/>
                    <a:pt x="487" y="1"/>
                    <a:pt x="487" y="2"/>
                  </a:cubicBezTo>
                  <a:cubicBezTo>
                    <a:pt x="487" y="2"/>
                    <a:pt x="488" y="3"/>
                    <a:pt x="489" y="3"/>
                  </a:cubicBezTo>
                  <a:cubicBezTo>
                    <a:pt x="491" y="3"/>
                    <a:pt x="493" y="4"/>
                    <a:pt x="494" y="5"/>
                  </a:cubicBezTo>
                  <a:cubicBezTo>
                    <a:pt x="495" y="6"/>
                    <a:pt x="496" y="8"/>
                    <a:pt x="496" y="11"/>
                  </a:cubicBezTo>
                  <a:cubicBezTo>
                    <a:pt x="496" y="42"/>
                    <a:pt x="496" y="42"/>
                    <a:pt x="496" y="42"/>
                  </a:cubicBezTo>
                  <a:cubicBezTo>
                    <a:pt x="496" y="44"/>
                    <a:pt x="496" y="46"/>
                    <a:pt x="495" y="47"/>
                  </a:cubicBezTo>
                  <a:cubicBezTo>
                    <a:pt x="495" y="49"/>
                    <a:pt x="495" y="50"/>
                    <a:pt x="494" y="51"/>
                  </a:cubicBezTo>
                  <a:cubicBezTo>
                    <a:pt x="494" y="51"/>
                    <a:pt x="493" y="52"/>
                    <a:pt x="491" y="52"/>
                  </a:cubicBezTo>
                  <a:cubicBezTo>
                    <a:pt x="491" y="53"/>
                    <a:pt x="490" y="53"/>
                    <a:pt x="490" y="54"/>
                  </a:cubicBezTo>
                  <a:cubicBezTo>
                    <a:pt x="490" y="54"/>
                    <a:pt x="491" y="54"/>
                    <a:pt x="491" y="54"/>
                  </a:cubicBezTo>
                  <a:cubicBezTo>
                    <a:pt x="492" y="54"/>
                    <a:pt x="493" y="54"/>
                    <a:pt x="494" y="54"/>
                  </a:cubicBezTo>
                  <a:cubicBezTo>
                    <a:pt x="497" y="54"/>
                    <a:pt x="500" y="54"/>
                    <a:pt x="502" y="54"/>
                  </a:cubicBezTo>
                  <a:cubicBezTo>
                    <a:pt x="505" y="54"/>
                    <a:pt x="507" y="54"/>
                    <a:pt x="509" y="54"/>
                  </a:cubicBezTo>
                  <a:cubicBezTo>
                    <a:pt x="513" y="55"/>
                    <a:pt x="513" y="55"/>
                    <a:pt x="513" y="55"/>
                  </a:cubicBezTo>
                  <a:cubicBezTo>
                    <a:pt x="515" y="55"/>
                    <a:pt x="517" y="55"/>
                    <a:pt x="519" y="55"/>
                  </a:cubicBezTo>
                  <a:cubicBezTo>
                    <a:pt x="522" y="55"/>
                    <a:pt x="524" y="54"/>
                    <a:pt x="526" y="54"/>
                  </a:cubicBezTo>
                  <a:cubicBezTo>
                    <a:pt x="527" y="53"/>
                    <a:pt x="529" y="51"/>
                    <a:pt x="530" y="49"/>
                  </a:cubicBezTo>
                  <a:cubicBezTo>
                    <a:pt x="531" y="47"/>
                    <a:pt x="532" y="44"/>
                    <a:pt x="532" y="42"/>
                  </a:cubicBezTo>
                  <a:cubicBezTo>
                    <a:pt x="532" y="42"/>
                    <a:pt x="532" y="41"/>
                    <a:pt x="532" y="41"/>
                  </a:cubicBezTo>
                  <a:cubicBezTo>
                    <a:pt x="532" y="41"/>
                    <a:pt x="531" y="41"/>
                    <a:pt x="531" y="41"/>
                  </a:cubicBezTo>
                  <a:cubicBezTo>
                    <a:pt x="531" y="41"/>
                    <a:pt x="531" y="41"/>
                    <a:pt x="531" y="41"/>
                  </a:cubicBezTo>
                  <a:cubicBezTo>
                    <a:pt x="527" y="48"/>
                    <a:pt x="520" y="51"/>
                    <a:pt x="510" y="51"/>
                  </a:cubicBezTo>
                  <a:cubicBezTo>
                    <a:pt x="509" y="51"/>
                    <a:pt x="508" y="51"/>
                    <a:pt x="507" y="50"/>
                  </a:cubicBezTo>
                  <a:cubicBezTo>
                    <a:pt x="507" y="50"/>
                    <a:pt x="506" y="49"/>
                    <a:pt x="506" y="48"/>
                  </a:cubicBezTo>
                  <a:cubicBezTo>
                    <a:pt x="505" y="46"/>
                    <a:pt x="505" y="44"/>
                    <a:pt x="505" y="40"/>
                  </a:cubicBezTo>
                  <a:cubicBezTo>
                    <a:pt x="505" y="37"/>
                    <a:pt x="505" y="37"/>
                    <a:pt x="505" y="37"/>
                  </a:cubicBezTo>
                  <a:cubicBezTo>
                    <a:pt x="505" y="34"/>
                    <a:pt x="505" y="32"/>
                    <a:pt x="505" y="30"/>
                  </a:cubicBezTo>
                  <a:cubicBezTo>
                    <a:pt x="505" y="29"/>
                    <a:pt x="505" y="28"/>
                    <a:pt x="506" y="28"/>
                  </a:cubicBezTo>
                  <a:cubicBezTo>
                    <a:pt x="506" y="28"/>
                    <a:pt x="507" y="28"/>
                    <a:pt x="508" y="28"/>
                  </a:cubicBezTo>
                  <a:cubicBezTo>
                    <a:pt x="511" y="28"/>
                    <a:pt x="511" y="28"/>
                    <a:pt x="511" y="28"/>
                  </a:cubicBezTo>
                  <a:cubicBezTo>
                    <a:pt x="514" y="28"/>
                    <a:pt x="516" y="28"/>
                    <a:pt x="517" y="28"/>
                  </a:cubicBezTo>
                  <a:cubicBezTo>
                    <a:pt x="518" y="28"/>
                    <a:pt x="518" y="28"/>
                    <a:pt x="519" y="29"/>
                  </a:cubicBezTo>
                  <a:cubicBezTo>
                    <a:pt x="520" y="30"/>
                    <a:pt x="521" y="32"/>
                    <a:pt x="521" y="34"/>
                  </a:cubicBezTo>
                  <a:cubicBezTo>
                    <a:pt x="522" y="35"/>
                    <a:pt x="522" y="36"/>
                    <a:pt x="523" y="36"/>
                  </a:cubicBezTo>
                  <a:cubicBezTo>
                    <a:pt x="523" y="35"/>
                    <a:pt x="523" y="35"/>
                    <a:pt x="523" y="35"/>
                  </a:cubicBezTo>
                  <a:cubicBezTo>
                    <a:pt x="523" y="35"/>
                    <a:pt x="523" y="35"/>
                    <a:pt x="523" y="35"/>
                  </a:cubicBezTo>
                  <a:cubicBezTo>
                    <a:pt x="523" y="33"/>
                    <a:pt x="523" y="33"/>
                    <a:pt x="523" y="33"/>
                  </a:cubicBezTo>
                  <a:cubicBezTo>
                    <a:pt x="523" y="31"/>
                    <a:pt x="523" y="29"/>
                    <a:pt x="523" y="27"/>
                  </a:cubicBezTo>
                  <a:cubicBezTo>
                    <a:pt x="523" y="24"/>
                    <a:pt x="523" y="22"/>
                    <a:pt x="523" y="21"/>
                  </a:cubicBezTo>
                  <a:cubicBezTo>
                    <a:pt x="523" y="21"/>
                    <a:pt x="523" y="20"/>
                    <a:pt x="523" y="20"/>
                  </a:cubicBezTo>
                  <a:cubicBezTo>
                    <a:pt x="523" y="19"/>
                    <a:pt x="523" y="18"/>
                    <a:pt x="523" y="18"/>
                  </a:cubicBezTo>
                  <a:cubicBezTo>
                    <a:pt x="523" y="17"/>
                    <a:pt x="523" y="17"/>
                    <a:pt x="522" y="17"/>
                  </a:cubicBezTo>
                  <a:cubicBezTo>
                    <a:pt x="521" y="17"/>
                    <a:pt x="521" y="17"/>
                    <a:pt x="521" y="18"/>
                  </a:cubicBezTo>
                  <a:cubicBezTo>
                    <a:pt x="520" y="20"/>
                    <a:pt x="520" y="20"/>
                    <a:pt x="520" y="20"/>
                  </a:cubicBezTo>
                  <a:cubicBezTo>
                    <a:pt x="519" y="22"/>
                    <a:pt x="517" y="24"/>
                    <a:pt x="514" y="24"/>
                  </a:cubicBezTo>
                  <a:cubicBezTo>
                    <a:pt x="511" y="24"/>
                    <a:pt x="511" y="24"/>
                    <a:pt x="511" y="24"/>
                  </a:cubicBezTo>
                  <a:cubicBezTo>
                    <a:pt x="509" y="24"/>
                    <a:pt x="509" y="24"/>
                    <a:pt x="509" y="24"/>
                  </a:cubicBezTo>
                  <a:cubicBezTo>
                    <a:pt x="508" y="24"/>
                    <a:pt x="508" y="24"/>
                    <a:pt x="508" y="24"/>
                  </a:cubicBezTo>
                  <a:cubicBezTo>
                    <a:pt x="506" y="24"/>
                    <a:pt x="506" y="24"/>
                    <a:pt x="505" y="23"/>
                  </a:cubicBezTo>
                  <a:cubicBezTo>
                    <a:pt x="505" y="22"/>
                    <a:pt x="505" y="21"/>
                    <a:pt x="505" y="18"/>
                  </a:cubicBezTo>
                  <a:cubicBezTo>
                    <a:pt x="505" y="10"/>
                    <a:pt x="505" y="10"/>
                    <a:pt x="505" y="10"/>
                  </a:cubicBezTo>
                  <a:cubicBezTo>
                    <a:pt x="505" y="8"/>
                    <a:pt x="505" y="8"/>
                    <a:pt x="505" y="8"/>
                  </a:cubicBezTo>
                  <a:close/>
                  <a:moveTo>
                    <a:pt x="563" y="31"/>
                  </a:moveTo>
                  <a:cubicBezTo>
                    <a:pt x="563" y="30"/>
                    <a:pt x="563" y="29"/>
                    <a:pt x="563" y="29"/>
                  </a:cubicBezTo>
                  <a:cubicBezTo>
                    <a:pt x="565" y="29"/>
                    <a:pt x="565" y="29"/>
                    <a:pt x="565" y="29"/>
                  </a:cubicBezTo>
                  <a:cubicBezTo>
                    <a:pt x="567" y="29"/>
                    <a:pt x="567" y="29"/>
                    <a:pt x="567" y="29"/>
                  </a:cubicBezTo>
                  <a:cubicBezTo>
                    <a:pt x="569" y="29"/>
                    <a:pt x="571" y="29"/>
                    <a:pt x="572" y="30"/>
                  </a:cubicBezTo>
                  <a:cubicBezTo>
                    <a:pt x="573" y="31"/>
                    <a:pt x="574" y="33"/>
                    <a:pt x="575" y="36"/>
                  </a:cubicBezTo>
                  <a:cubicBezTo>
                    <a:pt x="579" y="43"/>
                    <a:pt x="582" y="48"/>
                    <a:pt x="584" y="50"/>
                  </a:cubicBezTo>
                  <a:cubicBezTo>
                    <a:pt x="586" y="53"/>
                    <a:pt x="589" y="54"/>
                    <a:pt x="591" y="54"/>
                  </a:cubicBezTo>
                  <a:cubicBezTo>
                    <a:pt x="593" y="54"/>
                    <a:pt x="595" y="54"/>
                    <a:pt x="597" y="53"/>
                  </a:cubicBezTo>
                  <a:cubicBezTo>
                    <a:pt x="599" y="52"/>
                    <a:pt x="600" y="51"/>
                    <a:pt x="600" y="50"/>
                  </a:cubicBezTo>
                  <a:cubicBezTo>
                    <a:pt x="600" y="50"/>
                    <a:pt x="600" y="49"/>
                    <a:pt x="599" y="49"/>
                  </a:cubicBezTo>
                  <a:cubicBezTo>
                    <a:pt x="599" y="49"/>
                    <a:pt x="599" y="49"/>
                    <a:pt x="599" y="50"/>
                  </a:cubicBezTo>
                  <a:cubicBezTo>
                    <a:pt x="598" y="50"/>
                    <a:pt x="597" y="50"/>
                    <a:pt x="597" y="50"/>
                  </a:cubicBezTo>
                  <a:cubicBezTo>
                    <a:pt x="595" y="50"/>
                    <a:pt x="594" y="49"/>
                    <a:pt x="593" y="48"/>
                  </a:cubicBezTo>
                  <a:cubicBezTo>
                    <a:pt x="592" y="47"/>
                    <a:pt x="591" y="46"/>
                    <a:pt x="589" y="43"/>
                  </a:cubicBezTo>
                  <a:cubicBezTo>
                    <a:pt x="585" y="36"/>
                    <a:pt x="585" y="36"/>
                    <a:pt x="585" y="36"/>
                  </a:cubicBezTo>
                  <a:cubicBezTo>
                    <a:pt x="582" y="30"/>
                    <a:pt x="582" y="30"/>
                    <a:pt x="582" y="30"/>
                  </a:cubicBezTo>
                  <a:cubicBezTo>
                    <a:pt x="581" y="29"/>
                    <a:pt x="581" y="29"/>
                    <a:pt x="581" y="28"/>
                  </a:cubicBezTo>
                  <a:cubicBezTo>
                    <a:pt x="581" y="28"/>
                    <a:pt x="581" y="28"/>
                    <a:pt x="581" y="27"/>
                  </a:cubicBezTo>
                  <a:cubicBezTo>
                    <a:pt x="580" y="27"/>
                    <a:pt x="581" y="27"/>
                    <a:pt x="581" y="27"/>
                  </a:cubicBezTo>
                  <a:cubicBezTo>
                    <a:pt x="584" y="25"/>
                    <a:pt x="586" y="24"/>
                    <a:pt x="587" y="22"/>
                  </a:cubicBezTo>
                  <a:cubicBezTo>
                    <a:pt x="589" y="20"/>
                    <a:pt x="589" y="17"/>
                    <a:pt x="589" y="15"/>
                  </a:cubicBezTo>
                  <a:cubicBezTo>
                    <a:pt x="589" y="11"/>
                    <a:pt x="588" y="7"/>
                    <a:pt x="584" y="5"/>
                  </a:cubicBezTo>
                  <a:cubicBezTo>
                    <a:pt x="581" y="2"/>
                    <a:pt x="577" y="1"/>
                    <a:pt x="572" y="1"/>
                  </a:cubicBezTo>
                  <a:cubicBezTo>
                    <a:pt x="571" y="1"/>
                    <a:pt x="568" y="1"/>
                    <a:pt x="563" y="1"/>
                  </a:cubicBezTo>
                  <a:cubicBezTo>
                    <a:pt x="559" y="1"/>
                    <a:pt x="556" y="2"/>
                    <a:pt x="554" y="2"/>
                  </a:cubicBezTo>
                  <a:cubicBezTo>
                    <a:pt x="551" y="2"/>
                    <a:pt x="549" y="1"/>
                    <a:pt x="547" y="1"/>
                  </a:cubicBezTo>
                  <a:cubicBezTo>
                    <a:pt x="546" y="1"/>
                    <a:pt x="546" y="1"/>
                    <a:pt x="546" y="1"/>
                  </a:cubicBezTo>
                  <a:cubicBezTo>
                    <a:pt x="545" y="1"/>
                    <a:pt x="545" y="1"/>
                    <a:pt x="545" y="2"/>
                  </a:cubicBezTo>
                  <a:cubicBezTo>
                    <a:pt x="545" y="3"/>
                    <a:pt x="545" y="3"/>
                    <a:pt x="546" y="4"/>
                  </a:cubicBezTo>
                  <a:cubicBezTo>
                    <a:pt x="549" y="4"/>
                    <a:pt x="551" y="5"/>
                    <a:pt x="552" y="7"/>
                  </a:cubicBezTo>
                  <a:cubicBezTo>
                    <a:pt x="553" y="8"/>
                    <a:pt x="554" y="10"/>
                    <a:pt x="554" y="13"/>
                  </a:cubicBezTo>
                  <a:cubicBezTo>
                    <a:pt x="554" y="41"/>
                    <a:pt x="554" y="41"/>
                    <a:pt x="554" y="41"/>
                  </a:cubicBezTo>
                  <a:cubicBezTo>
                    <a:pt x="554" y="43"/>
                    <a:pt x="554" y="43"/>
                    <a:pt x="554" y="43"/>
                  </a:cubicBezTo>
                  <a:cubicBezTo>
                    <a:pt x="554" y="46"/>
                    <a:pt x="554" y="46"/>
                    <a:pt x="554" y="46"/>
                  </a:cubicBezTo>
                  <a:cubicBezTo>
                    <a:pt x="554" y="48"/>
                    <a:pt x="553" y="49"/>
                    <a:pt x="553" y="50"/>
                  </a:cubicBezTo>
                  <a:cubicBezTo>
                    <a:pt x="552" y="51"/>
                    <a:pt x="551" y="52"/>
                    <a:pt x="549" y="53"/>
                  </a:cubicBezTo>
                  <a:cubicBezTo>
                    <a:pt x="548" y="53"/>
                    <a:pt x="548" y="53"/>
                    <a:pt x="548" y="54"/>
                  </a:cubicBezTo>
                  <a:cubicBezTo>
                    <a:pt x="548" y="54"/>
                    <a:pt x="549" y="55"/>
                    <a:pt x="550" y="55"/>
                  </a:cubicBezTo>
                  <a:cubicBezTo>
                    <a:pt x="550" y="55"/>
                    <a:pt x="550" y="55"/>
                    <a:pt x="551" y="55"/>
                  </a:cubicBezTo>
                  <a:cubicBezTo>
                    <a:pt x="554" y="54"/>
                    <a:pt x="554" y="54"/>
                    <a:pt x="554" y="54"/>
                  </a:cubicBezTo>
                  <a:cubicBezTo>
                    <a:pt x="557" y="54"/>
                    <a:pt x="557" y="54"/>
                    <a:pt x="557" y="54"/>
                  </a:cubicBezTo>
                  <a:cubicBezTo>
                    <a:pt x="558" y="54"/>
                    <a:pt x="560" y="54"/>
                    <a:pt x="562" y="54"/>
                  </a:cubicBezTo>
                  <a:cubicBezTo>
                    <a:pt x="564" y="54"/>
                    <a:pt x="566" y="54"/>
                    <a:pt x="568" y="54"/>
                  </a:cubicBezTo>
                  <a:cubicBezTo>
                    <a:pt x="569" y="54"/>
                    <a:pt x="569" y="54"/>
                    <a:pt x="570" y="54"/>
                  </a:cubicBezTo>
                  <a:cubicBezTo>
                    <a:pt x="570" y="54"/>
                    <a:pt x="571" y="54"/>
                    <a:pt x="571" y="53"/>
                  </a:cubicBezTo>
                  <a:cubicBezTo>
                    <a:pt x="571" y="53"/>
                    <a:pt x="570" y="52"/>
                    <a:pt x="569" y="52"/>
                  </a:cubicBezTo>
                  <a:cubicBezTo>
                    <a:pt x="567" y="52"/>
                    <a:pt x="565" y="51"/>
                    <a:pt x="564" y="49"/>
                  </a:cubicBezTo>
                  <a:cubicBezTo>
                    <a:pt x="563" y="47"/>
                    <a:pt x="563" y="44"/>
                    <a:pt x="563" y="39"/>
                  </a:cubicBezTo>
                  <a:cubicBezTo>
                    <a:pt x="563" y="31"/>
                    <a:pt x="563" y="31"/>
                    <a:pt x="563" y="31"/>
                  </a:cubicBezTo>
                  <a:close/>
                  <a:moveTo>
                    <a:pt x="564" y="5"/>
                  </a:moveTo>
                  <a:cubicBezTo>
                    <a:pt x="564" y="4"/>
                    <a:pt x="565" y="3"/>
                    <a:pt x="567" y="3"/>
                  </a:cubicBezTo>
                  <a:cubicBezTo>
                    <a:pt x="571" y="3"/>
                    <a:pt x="574" y="5"/>
                    <a:pt x="577" y="7"/>
                  </a:cubicBezTo>
                  <a:cubicBezTo>
                    <a:pt x="579" y="10"/>
                    <a:pt x="581" y="13"/>
                    <a:pt x="581" y="17"/>
                  </a:cubicBezTo>
                  <a:cubicBezTo>
                    <a:pt x="581" y="20"/>
                    <a:pt x="580" y="22"/>
                    <a:pt x="578" y="24"/>
                  </a:cubicBezTo>
                  <a:cubicBezTo>
                    <a:pt x="577" y="25"/>
                    <a:pt x="576" y="26"/>
                    <a:pt x="575" y="26"/>
                  </a:cubicBezTo>
                  <a:cubicBezTo>
                    <a:pt x="574" y="26"/>
                    <a:pt x="571" y="26"/>
                    <a:pt x="566" y="26"/>
                  </a:cubicBezTo>
                  <a:cubicBezTo>
                    <a:pt x="565" y="26"/>
                    <a:pt x="564" y="26"/>
                    <a:pt x="563" y="25"/>
                  </a:cubicBezTo>
                  <a:cubicBezTo>
                    <a:pt x="563" y="25"/>
                    <a:pt x="563" y="24"/>
                    <a:pt x="563" y="22"/>
                  </a:cubicBezTo>
                  <a:cubicBezTo>
                    <a:pt x="563" y="9"/>
                    <a:pt x="563" y="9"/>
                    <a:pt x="563" y="9"/>
                  </a:cubicBezTo>
                  <a:cubicBezTo>
                    <a:pt x="563" y="7"/>
                    <a:pt x="563" y="5"/>
                    <a:pt x="564" y="5"/>
                  </a:cubicBezTo>
                  <a:close/>
                  <a:moveTo>
                    <a:pt x="618" y="4"/>
                  </a:moveTo>
                  <a:cubicBezTo>
                    <a:pt x="616" y="7"/>
                    <a:pt x="614" y="11"/>
                    <a:pt x="614" y="15"/>
                  </a:cubicBezTo>
                  <a:cubicBezTo>
                    <a:pt x="614" y="19"/>
                    <a:pt x="615" y="22"/>
                    <a:pt x="617" y="24"/>
                  </a:cubicBezTo>
                  <a:cubicBezTo>
                    <a:pt x="619" y="26"/>
                    <a:pt x="623" y="29"/>
                    <a:pt x="629" y="31"/>
                  </a:cubicBezTo>
                  <a:cubicBezTo>
                    <a:pt x="634" y="34"/>
                    <a:pt x="634" y="34"/>
                    <a:pt x="634" y="34"/>
                  </a:cubicBezTo>
                  <a:cubicBezTo>
                    <a:pt x="637" y="35"/>
                    <a:pt x="639" y="36"/>
                    <a:pt x="640" y="37"/>
                  </a:cubicBezTo>
                  <a:cubicBezTo>
                    <a:pt x="641" y="39"/>
                    <a:pt x="642" y="40"/>
                    <a:pt x="642" y="42"/>
                  </a:cubicBezTo>
                  <a:cubicBezTo>
                    <a:pt x="642" y="45"/>
                    <a:pt x="641" y="47"/>
                    <a:pt x="639" y="49"/>
                  </a:cubicBezTo>
                  <a:cubicBezTo>
                    <a:pt x="637" y="51"/>
                    <a:pt x="634" y="52"/>
                    <a:pt x="632" y="52"/>
                  </a:cubicBezTo>
                  <a:cubicBezTo>
                    <a:pt x="628" y="52"/>
                    <a:pt x="625" y="51"/>
                    <a:pt x="622" y="48"/>
                  </a:cubicBezTo>
                  <a:cubicBezTo>
                    <a:pt x="619" y="45"/>
                    <a:pt x="616" y="41"/>
                    <a:pt x="615" y="37"/>
                  </a:cubicBezTo>
                  <a:cubicBezTo>
                    <a:pt x="615" y="36"/>
                    <a:pt x="615" y="36"/>
                    <a:pt x="614" y="36"/>
                  </a:cubicBezTo>
                  <a:cubicBezTo>
                    <a:pt x="614" y="36"/>
                    <a:pt x="613" y="36"/>
                    <a:pt x="613" y="37"/>
                  </a:cubicBezTo>
                  <a:cubicBezTo>
                    <a:pt x="613" y="38"/>
                    <a:pt x="614" y="41"/>
                    <a:pt x="615" y="44"/>
                  </a:cubicBezTo>
                  <a:cubicBezTo>
                    <a:pt x="615" y="47"/>
                    <a:pt x="616" y="48"/>
                    <a:pt x="616" y="50"/>
                  </a:cubicBezTo>
                  <a:cubicBezTo>
                    <a:pt x="616" y="51"/>
                    <a:pt x="616" y="51"/>
                    <a:pt x="616" y="52"/>
                  </a:cubicBezTo>
                  <a:cubicBezTo>
                    <a:pt x="616" y="52"/>
                    <a:pt x="617" y="52"/>
                    <a:pt x="618" y="52"/>
                  </a:cubicBezTo>
                  <a:cubicBezTo>
                    <a:pt x="619" y="52"/>
                    <a:pt x="621" y="53"/>
                    <a:pt x="622" y="53"/>
                  </a:cubicBezTo>
                  <a:cubicBezTo>
                    <a:pt x="626" y="55"/>
                    <a:pt x="629" y="55"/>
                    <a:pt x="631" y="55"/>
                  </a:cubicBezTo>
                  <a:cubicBezTo>
                    <a:pt x="635" y="55"/>
                    <a:pt x="639" y="54"/>
                    <a:pt x="642" y="50"/>
                  </a:cubicBezTo>
                  <a:cubicBezTo>
                    <a:pt x="646" y="47"/>
                    <a:pt x="647" y="43"/>
                    <a:pt x="647" y="38"/>
                  </a:cubicBezTo>
                  <a:cubicBezTo>
                    <a:pt x="647" y="34"/>
                    <a:pt x="646" y="31"/>
                    <a:pt x="644" y="28"/>
                  </a:cubicBezTo>
                  <a:cubicBezTo>
                    <a:pt x="642" y="25"/>
                    <a:pt x="638" y="23"/>
                    <a:pt x="631" y="21"/>
                  </a:cubicBezTo>
                  <a:cubicBezTo>
                    <a:pt x="626" y="18"/>
                    <a:pt x="623" y="17"/>
                    <a:pt x="622" y="16"/>
                  </a:cubicBezTo>
                  <a:cubicBezTo>
                    <a:pt x="621" y="15"/>
                    <a:pt x="620" y="13"/>
                    <a:pt x="620" y="11"/>
                  </a:cubicBezTo>
                  <a:cubicBezTo>
                    <a:pt x="620" y="9"/>
                    <a:pt x="621" y="7"/>
                    <a:pt x="623" y="5"/>
                  </a:cubicBezTo>
                  <a:cubicBezTo>
                    <a:pt x="624" y="4"/>
                    <a:pt x="626" y="3"/>
                    <a:pt x="629" y="3"/>
                  </a:cubicBezTo>
                  <a:cubicBezTo>
                    <a:pt x="632" y="3"/>
                    <a:pt x="635" y="4"/>
                    <a:pt x="638" y="7"/>
                  </a:cubicBezTo>
                  <a:cubicBezTo>
                    <a:pt x="641" y="9"/>
                    <a:pt x="643" y="13"/>
                    <a:pt x="644" y="16"/>
                  </a:cubicBezTo>
                  <a:cubicBezTo>
                    <a:pt x="644" y="17"/>
                    <a:pt x="645" y="18"/>
                    <a:pt x="645" y="18"/>
                  </a:cubicBezTo>
                  <a:cubicBezTo>
                    <a:pt x="646" y="18"/>
                    <a:pt x="646" y="17"/>
                    <a:pt x="646" y="16"/>
                  </a:cubicBezTo>
                  <a:cubicBezTo>
                    <a:pt x="646" y="16"/>
                    <a:pt x="646" y="16"/>
                    <a:pt x="646" y="15"/>
                  </a:cubicBezTo>
                  <a:cubicBezTo>
                    <a:pt x="646" y="12"/>
                    <a:pt x="646" y="12"/>
                    <a:pt x="646" y="12"/>
                  </a:cubicBezTo>
                  <a:cubicBezTo>
                    <a:pt x="645" y="8"/>
                    <a:pt x="645" y="8"/>
                    <a:pt x="645" y="8"/>
                  </a:cubicBezTo>
                  <a:cubicBezTo>
                    <a:pt x="645" y="7"/>
                    <a:pt x="645" y="7"/>
                    <a:pt x="645" y="6"/>
                  </a:cubicBezTo>
                  <a:cubicBezTo>
                    <a:pt x="645" y="3"/>
                    <a:pt x="645" y="3"/>
                    <a:pt x="645" y="3"/>
                  </a:cubicBezTo>
                  <a:cubicBezTo>
                    <a:pt x="645" y="2"/>
                    <a:pt x="645" y="2"/>
                    <a:pt x="644" y="2"/>
                  </a:cubicBezTo>
                  <a:cubicBezTo>
                    <a:pt x="644" y="2"/>
                    <a:pt x="644" y="2"/>
                    <a:pt x="644" y="2"/>
                  </a:cubicBezTo>
                  <a:cubicBezTo>
                    <a:pt x="642" y="3"/>
                    <a:pt x="642" y="3"/>
                    <a:pt x="642" y="3"/>
                  </a:cubicBezTo>
                  <a:cubicBezTo>
                    <a:pt x="642" y="3"/>
                    <a:pt x="641" y="3"/>
                    <a:pt x="641" y="3"/>
                  </a:cubicBezTo>
                  <a:cubicBezTo>
                    <a:pt x="641" y="3"/>
                    <a:pt x="640" y="3"/>
                    <a:pt x="639" y="3"/>
                  </a:cubicBezTo>
                  <a:cubicBezTo>
                    <a:pt x="636" y="1"/>
                    <a:pt x="636" y="1"/>
                    <a:pt x="636" y="1"/>
                  </a:cubicBezTo>
                  <a:cubicBezTo>
                    <a:pt x="634" y="1"/>
                    <a:pt x="631" y="0"/>
                    <a:pt x="629" y="0"/>
                  </a:cubicBezTo>
                  <a:cubicBezTo>
                    <a:pt x="625" y="0"/>
                    <a:pt x="621" y="1"/>
                    <a:pt x="618" y="4"/>
                  </a:cubicBezTo>
                  <a:close/>
                  <a:moveTo>
                    <a:pt x="680" y="9"/>
                  </a:moveTo>
                  <a:cubicBezTo>
                    <a:pt x="680" y="7"/>
                    <a:pt x="680" y="5"/>
                    <a:pt x="680" y="5"/>
                  </a:cubicBezTo>
                  <a:cubicBezTo>
                    <a:pt x="681" y="4"/>
                    <a:pt x="682" y="3"/>
                    <a:pt x="684" y="3"/>
                  </a:cubicBezTo>
                  <a:cubicBezTo>
                    <a:pt x="684" y="3"/>
                    <a:pt x="685" y="3"/>
                    <a:pt x="685" y="3"/>
                  </a:cubicBezTo>
                  <a:cubicBezTo>
                    <a:pt x="685" y="3"/>
                    <a:pt x="685" y="2"/>
                    <a:pt x="685" y="2"/>
                  </a:cubicBezTo>
                  <a:cubicBezTo>
                    <a:pt x="685" y="1"/>
                    <a:pt x="685" y="1"/>
                    <a:pt x="684" y="1"/>
                  </a:cubicBezTo>
                  <a:cubicBezTo>
                    <a:pt x="682" y="1"/>
                    <a:pt x="680" y="1"/>
                    <a:pt x="678" y="1"/>
                  </a:cubicBezTo>
                  <a:cubicBezTo>
                    <a:pt x="675" y="1"/>
                    <a:pt x="675" y="1"/>
                    <a:pt x="675" y="1"/>
                  </a:cubicBezTo>
                  <a:cubicBezTo>
                    <a:pt x="673" y="1"/>
                    <a:pt x="671" y="2"/>
                    <a:pt x="669" y="2"/>
                  </a:cubicBezTo>
                  <a:cubicBezTo>
                    <a:pt x="667" y="2"/>
                    <a:pt x="666" y="1"/>
                    <a:pt x="665" y="1"/>
                  </a:cubicBezTo>
                  <a:cubicBezTo>
                    <a:pt x="664" y="1"/>
                    <a:pt x="663" y="1"/>
                    <a:pt x="663" y="1"/>
                  </a:cubicBezTo>
                  <a:cubicBezTo>
                    <a:pt x="662" y="1"/>
                    <a:pt x="662" y="1"/>
                    <a:pt x="662" y="2"/>
                  </a:cubicBezTo>
                  <a:cubicBezTo>
                    <a:pt x="662" y="2"/>
                    <a:pt x="662" y="3"/>
                    <a:pt x="662" y="3"/>
                  </a:cubicBezTo>
                  <a:cubicBezTo>
                    <a:pt x="663" y="3"/>
                    <a:pt x="663" y="3"/>
                    <a:pt x="665" y="4"/>
                  </a:cubicBezTo>
                  <a:cubicBezTo>
                    <a:pt x="667" y="4"/>
                    <a:pt x="669" y="5"/>
                    <a:pt x="669" y="6"/>
                  </a:cubicBezTo>
                  <a:cubicBezTo>
                    <a:pt x="670" y="7"/>
                    <a:pt x="671" y="8"/>
                    <a:pt x="671" y="11"/>
                  </a:cubicBezTo>
                  <a:cubicBezTo>
                    <a:pt x="671" y="42"/>
                    <a:pt x="671" y="42"/>
                    <a:pt x="671" y="42"/>
                  </a:cubicBezTo>
                  <a:cubicBezTo>
                    <a:pt x="671" y="45"/>
                    <a:pt x="671" y="45"/>
                    <a:pt x="671" y="45"/>
                  </a:cubicBezTo>
                  <a:cubicBezTo>
                    <a:pt x="671" y="47"/>
                    <a:pt x="670" y="49"/>
                    <a:pt x="670" y="50"/>
                  </a:cubicBezTo>
                  <a:cubicBezTo>
                    <a:pt x="669" y="51"/>
                    <a:pt x="668" y="52"/>
                    <a:pt x="666" y="52"/>
                  </a:cubicBezTo>
                  <a:cubicBezTo>
                    <a:pt x="665" y="53"/>
                    <a:pt x="665" y="53"/>
                    <a:pt x="665" y="53"/>
                  </a:cubicBezTo>
                  <a:cubicBezTo>
                    <a:pt x="665" y="54"/>
                    <a:pt x="665" y="54"/>
                    <a:pt x="665" y="54"/>
                  </a:cubicBezTo>
                  <a:cubicBezTo>
                    <a:pt x="665" y="54"/>
                    <a:pt x="665" y="54"/>
                    <a:pt x="666" y="54"/>
                  </a:cubicBezTo>
                  <a:cubicBezTo>
                    <a:pt x="667" y="54"/>
                    <a:pt x="667" y="54"/>
                    <a:pt x="669" y="54"/>
                  </a:cubicBezTo>
                  <a:cubicBezTo>
                    <a:pt x="670" y="54"/>
                    <a:pt x="672" y="54"/>
                    <a:pt x="675" y="54"/>
                  </a:cubicBezTo>
                  <a:cubicBezTo>
                    <a:pt x="677" y="54"/>
                    <a:pt x="680" y="54"/>
                    <a:pt x="683" y="54"/>
                  </a:cubicBezTo>
                  <a:cubicBezTo>
                    <a:pt x="684" y="54"/>
                    <a:pt x="686" y="54"/>
                    <a:pt x="686" y="54"/>
                  </a:cubicBezTo>
                  <a:cubicBezTo>
                    <a:pt x="688" y="54"/>
                    <a:pt x="689" y="54"/>
                    <a:pt x="689" y="53"/>
                  </a:cubicBezTo>
                  <a:cubicBezTo>
                    <a:pt x="689" y="53"/>
                    <a:pt x="688" y="52"/>
                    <a:pt x="687" y="52"/>
                  </a:cubicBezTo>
                  <a:cubicBezTo>
                    <a:pt x="685" y="52"/>
                    <a:pt x="683" y="52"/>
                    <a:pt x="682" y="51"/>
                  </a:cubicBezTo>
                  <a:cubicBezTo>
                    <a:pt x="681" y="49"/>
                    <a:pt x="680" y="48"/>
                    <a:pt x="680" y="46"/>
                  </a:cubicBezTo>
                  <a:cubicBezTo>
                    <a:pt x="680" y="42"/>
                    <a:pt x="680" y="42"/>
                    <a:pt x="680" y="42"/>
                  </a:cubicBezTo>
                  <a:cubicBezTo>
                    <a:pt x="680" y="9"/>
                    <a:pt x="680" y="9"/>
                    <a:pt x="680" y="9"/>
                  </a:cubicBezTo>
                  <a:close/>
                  <a:moveTo>
                    <a:pt x="732" y="6"/>
                  </a:moveTo>
                  <a:cubicBezTo>
                    <a:pt x="733" y="5"/>
                    <a:pt x="735" y="5"/>
                    <a:pt x="739" y="5"/>
                  </a:cubicBezTo>
                  <a:cubicBezTo>
                    <a:pt x="742" y="5"/>
                    <a:pt x="744" y="5"/>
                    <a:pt x="746" y="7"/>
                  </a:cubicBezTo>
                  <a:cubicBezTo>
                    <a:pt x="748" y="8"/>
                    <a:pt x="749" y="9"/>
                    <a:pt x="749" y="12"/>
                  </a:cubicBezTo>
                  <a:cubicBezTo>
                    <a:pt x="749" y="13"/>
                    <a:pt x="750" y="13"/>
                    <a:pt x="750" y="13"/>
                  </a:cubicBezTo>
                  <a:cubicBezTo>
                    <a:pt x="751" y="13"/>
                    <a:pt x="751" y="13"/>
                    <a:pt x="751" y="12"/>
                  </a:cubicBezTo>
                  <a:cubicBezTo>
                    <a:pt x="751" y="11"/>
                    <a:pt x="751" y="10"/>
                    <a:pt x="751" y="9"/>
                  </a:cubicBezTo>
                  <a:cubicBezTo>
                    <a:pt x="751" y="7"/>
                    <a:pt x="751" y="6"/>
                    <a:pt x="751" y="6"/>
                  </a:cubicBezTo>
                  <a:cubicBezTo>
                    <a:pt x="751" y="3"/>
                    <a:pt x="751" y="3"/>
                    <a:pt x="751" y="3"/>
                  </a:cubicBezTo>
                  <a:cubicBezTo>
                    <a:pt x="750" y="2"/>
                    <a:pt x="750" y="1"/>
                    <a:pt x="748" y="1"/>
                  </a:cubicBezTo>
                  <a:cubicBezTo>
                    <a:pt x="748" y="1"/>
                    <a:pt x="747" y="1"/>
                    <a:pt x="746" y="1"/>
                  </a:cubicBezTo>
                  <a:cubicBezTo>
                    <a:pt x="739" y="1"/>
                    <a:pt x="732" y="2"/>
                    <a:pt x="726" y="2"/>
                  </a:cubicBezTo>
                  <a:cubicBezTo>
                    <a:pt x="717" y="1"/>
                    <a:pt x="717" y="1"/>
                    <a:pt x="717" y="1"/>
                  </a:cubicBezTo>
                  <a:cubicBezTo>
                    <a:pt x="709" y="1"/>
                    <a:pt x="709" y="1"/>
                    <a:pt x="709" y="1"/>
                  </a:cubicBezTo>
                  <a:cubicBezTo>
                    <a:pt x="707" y="1"/>
                    <a:pt x="706" y="1"/>
                    <a:pt x="705" y="1"/>
                  </a:cubicBezTo>
                  <a:cubicBezTo>
                    <a:pt x="704" y="1"/>
                    <a:pt x="704" y="1"/>
                    <a:pt x="703" y="1"/>
                  </a:cubicBezTo>
                  <a:cubicBezTo>
                    <a:pt x="702" y="1"/>
                    <a:pt x="702" y="2"/>
                    <a:pt x="702" y="3"/>
                  </a:cubicBezTo>
                  <a:cubicBezTo>
                    <a:pt x="701" y="5"/>
                    <a:pt x="701" y="5"/>
                    <a:pt x="701" y="5"/>
                  </a:cubicBezTo>
                  <a:cubicBezTo>
                    <a:pt x="701" y="8"/>
                    <a:pt x="701" y="8"/>
                    <a:pt x="701" y="8"/>
                  </a:cubicBezTo>
                  <a:cubicBezTo>
                    <a:pt x="701" y="12"/>
                    <a:pt x="701" y="12"/>
                    <a:pt x="701" y="12"/>
                  </a:cubicBezTo>
                  <a:cubicBezTo>
                    <a:pt x="700" y="13"/>
                    <a:pt x="700" y="14"/>
                    <a:pt x="700" y="15"/>
                  </a:cubicBezTo>
                  <a:cubicBezTo>
                    <a:pt x="700" y="16"/>
                    <a:pt x="701" y="16"/>
                    <a:pt x="701" y="16"/>
                  </a:cubicBezTo>
                  <a:cubicBezTo>
                    <a:pt x="702" y="16"/>
                    <a:pt x="702" y="16"/>
                    <a:pt x="703" y="14"/>
                  </a:cubicBezTo>
                  <a:cubicBezTo>
                    <a:pt x="703" y="13"/>
                    <a:pt x="703" y="13"/>
                    <a:pt x="703" y="13"/>
                  </a:cubicBezTo>
                  <a:cubicBezTo>
                    <a:pt x="704" y="11"/>
                    <a:pt x="704" y="9"/>
                    <a:pt x="705" y="8"/>
                  </a:cubicBezTo>
                  <a:cubicBezTo>
                    <a:pt x="705" y="7"/>
                    <a:pt x="706" y="7"/>
                    <a:pt x="708" y="6"/>
                  </a:cubicBezTo>
                  <a:cubicBezTo>
                    <a:pt x="710" y="5"/>
                    <a:pt x="713" y="5"/>
                    <a:pt x="718" y="5"/>
                  </a:cubicBezTo>
                  <a:cubicBezTo>
                    <a:pt x="720" y="5"/>
                    <a:pt x="722" y="6"/>
                    <a:pt x="722" y="8"/>
                  </a:cubicBezTo>
                  <a:cubicBezTo>
                    <a:pt x="722" y="43"/>
                    <a:pt x="722" y="43"/>
                    <a:pt x="722" y="43"/>
                  </a:cubicBezTo>
                  <a:cubicBezTo>
                    <a:pt x="722" y="44"/>
                    <a:pt x="722" y="44"/>
                    <a:pt x="722" y="44"/>
                  </a:cubicBezTo>
                  <a:cubicBezTo>
                    <a:pt x="722" y="47"/>
                    <a:pt x="721" y="49"/>
                    <a:pt x="720" y="50"/>
                  </a:cubicBezTo>
                  <a:cubicBezTo>
                    <a:pt x="719" y="51"/>
                    <a:pt x="717" y="52"/>
                    <a:pt x="715" y="52"/>
                  </a:cubicBezTo>
                  <a:cubicBezTo>
                    <a:pt x="714" y="52"/>
                    <a:pt x="714" y="52"/>
                    <a:pt x="714" y="52"/>
                  </a:cubicBezTo>
                  <a:cubicBezTo>
                    <a:pt x="713" y="53"/>
                    <a:pt x="713" y="53"/>
                    <a:pt x="713" y="54"/>
                  </a:cubicBezTo>
                  <a:cubicBezTo>
                    <a:pt x="713" y="54"/>
                    <a:pt x="714" y="55"/>
                    <a:pt x="714" y="55"/>
                  </a:cubicBezTo>
                  <a:cubicBezTo>
                    <a:pt x="715" y="55"/>
                    <a:pt x="715" y="55"/>
                    <a:pt x="716" y="54"/>
                  </a:cubicBezTo>
                  <a:cubicBezTo>
                    <a:pt x="725" y="54"/>
                    <a:pt x="725" y="54"/>
                    <a:pt x="725" y="54"/>
                  </a:cubicBezTo>
                  <a:cubicBezTo>
                    <a:pt x="726" y="54"/>
                    <a:pt x="727" y="54"/>
                    <a:pt x="729" y="54"/>
                  </a:cubicBezTo>
                  <a:cubicBezTo>
                    <a:pt x="730" y="54"/>
                    <a:pt x="730" y="54"/>
                    <a:pt x="731" y="54"/>
                  </a:cubicBezTo>
                  <a:cubicBezTo>
                    <a:pt x="735" y="54"/>
                    <a:pt x="735" y="54"/>
                    <a:pt x="735" y="54"/>
                  </a:cubicBezTo>
                  <a:cubicBezTo>
                    <a:pt x="738" y="54"/>
                    <a:pt x="738" y="54"/>
                    <a:pt x="738" y="54"/>
                  </a:cubicBezTo>
                  <a:cubicBezTo>
                    <a:pt x="739" y="54"/>
                    <a:pt x="739" y="54"/>
                    <a:pt x="739" y="54"/>
                  </a:cubicBezTo>
                  <a:cubicBezTo>
                    <a:pt x="740" y="54"/>
                    <a:pt x="740" y="54"/>
                    <a:pt x="740" y="53"/>
                  </a:cubicBezTo>
                  <a:cubicBezTo>
                    <a:pt x="740" y="53"/>
                    <a:pt x="740" y="52"/>
                    <a:pt x="739" y="52"/>
                  </a:cubicBezTo>
                  <a:cubicBezTo>
                    <a:pt x="736" y="52"/>
                    <a:pt x="734" y="51"/>
                    <a:pt x="732" y="49"/>
                  </a:cubicBezTo>
                  <a:cubicBezTo>
                    <a:pt x="731" y="47"/>
                    <a:pt x="730" y="44"/>
                    <a:pt x="730" y="40"/>
                  </a:cubicBezTo>
                  <a:cubicBezTo>
                    <a:pt x="730" y="10"/>
                    <a:pt x="730" y="10"/>
                    <a:pt x="730" y="10"/>
                  </a:cubicBezTo>
                  <a:cubicBezTo>
                    <a:pt x="730" y="8"/>
                    <a:pt x="731" y="6"/>
                    <a:pt x="732" y="6"/>
                  </a:cubicBezTo>
                  <a:close/>
                  <a:moveTo>
                    <a:pt x="795" y="31"/>
                  </a:moveTo>
                  <a:cubicBezTo>
                    <a:pt x="795" y="30"/>
                    <a:pt x="795" y="30"/>
                    <a:pt x="796" y="29"/>
                  </a:cubicBezTo>
                  <a:cubicBezTo>
                    <a:pt x="799" y="24"/>
                    <a:pt x="802" y="19"/>
                    <a:pt x="805" y="13"/>
                  </a:cubicBezTo>
                  <a:cubicBezTo>
                    <a:pt x="807" y="9"/>
                    <a:pt x="808" y="7"/>
                    <a:pt x="809" y="6"/>
                  </a:cubicBezTo>
                  <a:cubicBezTo>
                    <a:pt x="811" y="4"/>
                    <a:pt x="812" y="3"/>
                    <a:pt x="814" y="3"/>
                  </a:cubicBezTo>
                  <a:cubicBezTo>
                    <a:pt x="815" y="3"/>
                    <a:pt x="815" y="2"/>
                    <a:pt x="815" y="2"/>
                  </a:cubicBezTo>
                  <a:cubicBezTo>
                    <a:pt x="815" y="1"/>
                    <a:pt x="815" y="1"/>
                    <a:pt x="814" y="1"/>
                  </a:cubicBezTo>
                  <a:cubicBezTo>
                    <a:pt x="813" y="1"/>
                    <a:pt x="812" y="1"/>
                    <a:pt x="811" y="1"/>
                  </a:cubicBezTo>
                  <a:cubicBezTo>
                    <a:pt x="808" y="1"/>
                    <a:pt x="808" y="1"/>
                    <a:pt x="808" y="1"/>
                  </a:cubicBezTo>
                  <a:cubicBezTo>
                    <a:pt x="807" y="1"/>
                    <a:pt x="806" y="1"/>
                    <a:pt x="805" y="1"/>
                  </a:cubicBezTo>
                  <a:cubicBezTo>
                    <a:pt x="804" y="1"/>
                    <a:pt x="802" y="1"/>
                    <a:pt x="801" y="1"/>
                  </a:cubicBezTo>
                  <a:cubicBezTo>
                    <a:pt x="799" y="1"/>
                    <a:pt x="799" y="1"/>
                    <a:pt x="799" y="1"/>
                  </a:cubicBezTo>
                  <a:cubicBezTo>
                    <a:pt x="798" y="1"/>
                    <a:pt x="798" y="1"/>
                    <a:pt x="797" y="1"/>
                  </a:cubicBezTo>
                  <a:cubicBezTo>
                    <a:pt x="796" y="1"/>
                    <a:pt x="796" y="1"/>
                    <a:pt x="796" y="2"/>
                  </a:cubicBezTo>
                  <a:cubicBezTo>
                    <a:pt x="796" y="2"/>
                    <a:pt x="796" y="3"/>
                    <a:pt x="797" y="3"/>
                  </a:cubicBezTo>
                  <a:cubicBezTo>
                    <a:pt x="799" y="3"/>
                    <a:pt x="800" y="3"/>
                    <a:pt x="801" y="4"/>
                  </a:cubicBezTo>
                  <a:cubicBezTo>
                    <a:pt x="803" y="5"/>
                    <a:pt x="803" y="6"/>
                    <a:pt x="803" y="7"/>
                  </a:cubicBezTo>
                  <a:cubicBezTo>
                    <a:pt x="803" y="9"/>
                    <a:pt x="802" y="12"/>
                    <a:pt x="799" y="17"/>
                  </a:cubicBezTo>
                  <a:cubicBezTo>
                    <a:pt x="798" y="20"/>
                    <a:pt x="797" y="21"/>
                    <a:pt x="796" y="22"/>
                  </a:cubicBezTo>
                  <a:cubicBezTo>
                    <a:pt x="795" y="24"/>
                    <a:pt x="794" y="26"/>
                    <a:pt x="793" y="26"/>
                  </a:cubicBezTo>
                  <a:cubicBezTo>
                    <a:pt x="792" y="26"/>
                    <a:pt x="792" y="25"/>
                    <a:pt x="791" y="23"/>
                  </a:cubicBezTo>
                  <a:cubicBezTo>
                    <a:pt x="790" y="22"/>
                    <a:pt x="790" y="21"/>
                    <a:pt x="788" y="19"/>
                  </a:cubicBezTo>
                  <a:cubicBezTo>
                    <a:pt x="785" y="13"/>
                    <a:pt x="785" y="13"/>
                    <a:pt x="785" y="13"/>
                  </a:cubicBezTo>
                  <a:cubicBezTo>
                    <a:pt x="783" y="9"/>
                    <a:pt x="782" y="7"/>
                    <a:pt x="782" y="6"/>
                  </a:cubicBezTo>
                  <a:cubicBezTo>
                    <a:pt x="782" y="4"/>
                    <a:pt x="783" y="3"/>
                    <a:pt x="785" y="3"/>
                  </a:cubicBezTo>
                  <a:cubicBezTo>
                    <a:pt x="786" y="3"/>
                    <a:pt x="787" y="2"/>
                    <a:pt x="787" y="2"/>
                  </a:cubicBezTo>
                  <a:cubicBezTo>
                    <a:pt x="787" y="1"/>
                    <a:pt x="786" y="1"/>
                    <a:pt x="785" y="1"/>
                  </a:cubicBezTo>
                  <a:cubicBezTo>
                    <a:pt x="785" y="1"/>
                    <a:pt x="784" y="1"/>
                    <a:pt x="782" y="1"/>
                  </a:cubicBezTo>
                  <a:cubicBezTo>
                    <a:pt x="780" y="1"/>
                    <a:pt x="778" y="1"/>
                    <a:pt x="776" y="1"/>
                  </a:cubicBezTo>
                  <a:cubicBezTo>
                    <a:pt x="773" y="1"/>
                    <a:pt x="771" y="1"/>
                    <a:pt x="768" y="1"/>
                  </a:cubicBezTo>
                  <a:cubicBezTo>
                    <a:pt x="767" y="1"/>
                    <a:pt x="766" y="1"/>
                    <a:pt x="765" y="1"/>
                  </a:cubicBezTo>
                  <a:cubicBezTo>
                    <a:pt x="764" y="1"/>
                    <a:pt x="764" y="1"/>
                    <a:pt x="764" y="2"/>
                  </a:cubicBezTo>
                  <a:cubicBezTo>
                    <a:pt x="764" y="3"/>
                    <a:pt x="764" y="3"/>
                    <a:pt x="765" y="3"/>
                  </a:cubicBezTo>
                  <a:cubicBezTo>
                    <a:pt x="768" y="3"/>
                    <a:pt x="771" y="6"/>
                    <a:pt x="774" y="10"/>
                  </a:cubicBezTo>
                  <a:cubicBezTo>
                    <a:pt x="779" y="21"/>
                    <a:pt x="779" y="21"/>
                    <a:pt x="779" y="21"/>
                  </a:cubicBezTo>
                  <a:cubicBezTo>
                    <a:pt x="781" y="24"/>
                    <a:pt x="783" y="27"/>
                    <a:pt x="784" y="29"/>
                  </a:cubicBezTo>
                  <a:cubicBezTo>
                    <a:pt x="785" y="31"/>
                    <a:pt x="786" y="33"/>
                    <a:pt x="786" y="35"/>
                  </a:cubicBezTo>
                  <a:cubicBezTo>
                    <a:pt x="786" y="42"/>
                    <a:pt x="786" y="42"/>
                    <a:pt x="786" y="42"/>
                  </a:cubicBezTo>
                  <a:cubicBezTo>
                    <a:pt x="786" y="46"/>
                    <a:pt x="785" y="48"/>
                    <a:pt x="784" y="49"/>
                  </a:cubicBezTo>
                  <a:cubicBezTo>
                    <a:pt x="783" y="51"/>
                    <a:pt x="781" y="52"/>
                    <a:pt x="778" y="52"/>
                  </a:cubicBezTo>
                  <a:cubicBezTo>
                    <a:pt x="777" y="52"/>
                    <a:pt x="777" y="53"/>
                    <a:pt x="777" y="53"/>
                  </a:cubicBezTo>
                  <a:cubicBezTo>
                    <a:pt x="777" y="54"/>
                    <a:pt x="777" y="54"/>
                    <a:pt x="778" y="54"/>
                  </a:cubicBezTo>
                  <a:cubicBezTo>
                    <a:pt x="778" y="54"/>
                    <a:pt x="779" y="54"/>
                    <a:pt x="780" y="54"/>
                  </a:cubicBezTo>
                  <a:cubicBezTo>
                    <a:pt x="782" y="54"/>
                    <a:pt x="785" y="54"/>
                    <a:pt x="790" y="54"/>
                  </a:cubicBezTo>
                  <a:cubicBezTo>
                    <a:pt x="792" y="54"/>
                    <a:pt x="794" y="54"/>
                    <a:pt x="795" y="54"/>
                  </a:cubicBezTo>
                  <a:cubicBezTo>
                    <a:pt x="800" y="54"/>
                    <a:pt x="800" y="54"/>
                    <a:pt x="800" y="54"/>
                  </a:cubicBezTo>
                  <a:cubicBezTo>
                    <a:pt x="801" y="54"/>
                    <a:pt x="801" y="54"/>
                    <a:pt x="802" y="54"/>
                  </a:cubicBezTo>
                  <a:cubicBezTo>
                    <a:pt x="803" y="54"/>
                    <a:pt x="804" y="54"/>
                    <a:pt x="804" y="53"/>
                  </a:cubicBezTo>
                  <a:cubicBezTo>
                    <a:pt x="804" y="53"/>
                    <a:pt x="803" y="52"/>
                    <a:pt x="803" y="52"/>
                  </a:cubicBezTo>
                  <a:cubicBezTo>
                    <a:pt x="798" y="52"/>
                    <a:pt x="795" y="50"/>
                    <a:pt x="795" y="47"/>
                  </a:cubicBezTo>
                  <a:cubicBezTo>
                    <a:pt x="795" y="45"/>
                    <a:pt x="795" y="45"/>
                    <a:pt x="795" y="45"/>
                  </a:cubicBezTo>
                  <a:cubicBezTo>
                    <a:pt x="795" y="33"/>
                    <a:pt x="795" y="33"/>
                    <a:pt x="795" y="33"/>
                  </a:cubicBezTo>
                  <a:cubicBezTo>
                    <a:pt x="795" y="32"/>
                    <a:pt x="795" y="31"/>
                    <a:pt x="795" y="31"/>
                  </a:cubicBezTo>
                  <a:close/>
                  <a:moveTo>
                    <a:pt x="876" y="2"/>
                  </a:moveTo>
                  <a:cubicBezTo>
                    <a:pt x="872" y="4"/>
                    <a:pt x="869" y="6"/>
                    <a:pt x="866" y="9"/>
                  </a:cubicBezTo>
                  <a:cubicBezTo>
                    <a:pt x="864" y="11"/>
                    <a:pt x="863" y="14"/>
                    <a:pt x="861" y="18"/>
                  </a:cubicBezTo>
                  <a:cubicBezTo>
                    <a:pt x="860" y="21"/>
                    <a:pt x="859" y="25"/>
                    <a:pt x="859" y="28"/>
                  </a:cubicBezTo>
                  <a:cubicBezTo>
                    <a:pt x="859" y="36"/>
                    <a:pt x="862" y="43"/>
                    <a:pt x="867" y="48"/>
                  </a:cubicBezTo>
                  <a:cubicBezTo>
                    <a:pt x="872" y="53"/>
                    <a:pt x="879" y="55"/>
                    <a:pt x="887" y="55"/>
                  </a:cubicBezTo>
                  <a:cubicBezTo>
                    <a:pt x="896" y="55"/>
                    <a:pt x="903" y="52"/>
                    <a:pt x="908" y="47"/>
                  </a:cubicBezTo>
                  <a:cubicBezTo>
                    <a:pt x="913" y="41"/>
                    <a:pt x="915" y="34"/>
                    <a:pt x="915" y="26"/>
                  </a:cubicBezTo>
                  <a:cubicBezTo>
                    <a:pt x="915" y="18"/>
                    <a:pt x="913" y="12"/>
                    <a:pt x="908" y="7"/>
                  </a:cubicBezTo>
                  <a:cubicBezTo>
                    <a:pt x="903" y="2"/>
                    <a:pt x="896" y="0"/>
                    <a:pt x="888" y="0"/>
                  </a:cubicBezTo>
                  <a:cubicBezTo>
                    <a:pt x="884" y="0"/>
                    <a:pt x="880" y="1"/>
                    <a:pt x="876" y="2"/>
                  </a:cubicBezTo>
                  <a:close/>
                  <a:moveTo>
                    <a:pt x="898" y="8"/>
                  </a:moveTo>
                  <a:cubicBezTo>
                    <a:pt x="901" y="10"/>
                    <a:pt x="903" y="13"/>
                    <a:pt x="904" y="17"/>
                  </a:cubicBezTo>
                  <a:cubicBezTo>
                    <a:pt x="906" y="21"/>
                    <a:pt x="906" y="25"/>
                    <a:pt x="906" y="29"/>
                  </a:cubicBezTo>
                  <a:cubicBezTo>
                    <a:pt x="906" y="36"/>
                    <a:pt x="905" y="42"/>
                    <a:pt x="902" y="46"/>
                  </a:cubicBezTo>
                  <a:cubicBezTo>
                    <a:pt x="898" y="50"/>
                    <a:pt x="894" y="52"/>
                    <a:pt x="889" y="52"/>
                  </a:cubicBezTo>
                  <a:cubicBezTo>
                    <a:pt x="883" y="52"/>
                    <a:pt x="878" y="50"/>
                    <a:pt x="875" y="45"/>
                  </a:cubicBezTo>
                  <a:cubicBezTo>
                    <a:pt x="871" y="40"/>
                    <a:pt x="869" y="33"/>
                    <a:pt x="869" y="25"/>
                  </a:cubicBezTo>
                  <a:cubicBezTo>
                    <a:pt x="869" y="18"/>
                    <a:pt x="870" y="13"/>
                    <a:pt x="873" y="9"/>
                  </a:cubicBezTo>
                  <a:cubicBezTo>
                    <a:pt x="876" y="5"/>
                    <a:pt x="880" y="3"/>
                    <a:pt x="886" y="3"/>
                  </a:cubicBezTo>
                  <a:cubicBezTo>
                    <a:pt x="890" y="3"/>
                    <a:pt x="895" y="5"/>
                    <a:pt x="898" y="8"/>
                  </a:cubicBezTo>
                  <a:cubicBezTo>
                    <a:pt x="898" y="8"/>
                    <a:pt x="898" y="8"/>
                    <a:pt x="898" y="8"/>
                  </a:cubicBezTo>
                  <a:close/>
                  <a:moveTo>
                    <a:pt x="946" y="8"/>
                  </a:moveTo>
                  <a:cubicBezTo>
                    <a:pt x="946" y="7"/>
                    <a:pt x="946" y="6"/>
                    <a:pt x="947" y="5"/>
                  </a:cubicBezTo>
                  <a:cubicBezTo>
                    <a:pt x="947" y="5"/>
                    <a:pt x="948" y="4"/>
                    <a:pt x="950" y="4"/>
                  </a:cubicBezTo>
                  <a:cubicBezTo>
                    <a:pt x="951" y="4"/>
                    <a:pt x="951" y="4"/>
                    <a:pt x="951" y="4"/>
                  </a:cubicBezTo>
                  <a:cubicBezTo>
                    <a:pt x="957" y="4"/>
                    <a:pt x="957" y="4"/>
                    <a:pt x="957" y="4"/>
                  </a:cubicBezTo>
                  <a:cubicBezTo>
                    <a:pt x="962" y="4"/>
                    <a:pt x="966" y="6"/>
                    <a:pt x="967" y="9"/>
                  </a:cubicBezTo>
                  <a:cubicBezTo>
                    <a:pt x="967" y="10"/>
                    <a:pt x="967" y="10"/>
                    <a:pt x="967" y="11"/>
                  </a:cubicBezTo>
                  <a:cubicBezTo>
                    <a:pt x="967" y="12"/>
                    <a:pt x="967" y="12"/>
                    <a:pt x="967" y="12"/>
                  </a:cubicBezTo>
                  <a:cubicBezTo>
                    <a:pt x="967" y="13"/>
                    <a:pt x="967" y="13"/>
                    <a:pt x="968" y="13"/>
                  </a:cubicBezTo>
                  <a:cubicBezTo>
                    <a:pt x="969" y="13"/>
                    <a:pt x="969" y="12"/>
                    <a:pt x="969" y="10"/>
                  </a:cubicBezTo>
                  <a:cubicBezTo>
                    <a:pt x="969" y="10"/>
                    <a:pt x="969" y="9"/>
                    <a:pt x="969" y="8"/>
                  </a:cubicBezTo>
                  <a:cubicBezTo>
                    <a:pt x="969" y="5"/>
                    <a:pt x="969" y="5"/>
                    <a:pt x="969" y="5"/>
                  </a:cubicBezTo>
                  <a:cubicBezTo>
                    <a:pt x="969" y="5"/>
                    <a:pt x="969" y="4"/>
                    <a:pt x="969" y="3"/>
                  </a:cubicBezTo>
                  <a:cubicBezTo>
                    <a:pt x="968" y="1"/>
                    <a:pt x="968" y="1"/>
                    <a:pt x="967" y="1"/>
                  </a:cubicBezTo>
                  <a:cubicBezTo>
                    <a:pt x="967" y="1"/>
                    <a:pt x="966" y="1"/>
                    <a:pt x="964" y="1"/>
                  </a:cubicBezTo>
                  <a:cubicBezTo>
                    <a:pt x="961" y="1"/>
                    <a:pt x="957" y="1"/>
                    <a:pt x="954" y="1"/>
                  </a:cubicBezTo>
                  <a:cubicBezTo>
                    <a:pt x="944" y="1"/>
                    <a:pt x="944" y="1"/>
                    <a:pt x="944" y="1"/>
                  </a:cubicBezTo>
                  <a:cubicBezTo>
                    <a:pt x="937" y="1"/>
                    <a:pt x="937" y="1"/>
                    <a:pt x="937" y="1"/>
                  </a:cubicBezTo>
                  <a:cubicBezTo>
                    <a:pt x="935" y="1"/>
                    <a:pt x="933" y="1"/>
                    <a:pt x="932" y="1"/>
                  </a:cubicBezTo>
                  <a:cubicBezTo>
                    <a:pt x="931" y="1"/>
                    <a:pt x="930" y="1"/>
                    <a:pt x="930" y="1"/>
                  </a:cubicBezTo>
                  <a:cubicBezTo>
                    <a:pt x="929" y="1"/>
                    <a:pt x="929" y="1"/>
                    <a:pt x="929" y="2"/>
                  </a:cubicBezTo>
                  <a:cubicBezTo>
                    <a:pt x="929" y="3"/>
                    <a:pt x="929" y="3"/>
                    <a:pt x="930" y="3"/>
                  </a:cubicBezTo>
                  <a:cubicBezTo>
                    <a:pt x="932" y="3"/>
                    <a:pt x="934" y="4"/>
                    <a:pt x="935" y="5"/>
                  </a:cubicBezTo>
                  <a:cubicBezTo>
                    <a:pt x="936" y="6"/>
                    <a:pt x="937" y="8"/>
                    <a:pt x="937" y="11"/>
                  </a:cubicBezTo>
                  <a:cubicBezTo>
                    <a:pt x="937" y="43"/>
                    <a:pt x="937" y="43"/>
                    <a:pt x="937" y="43"/>
                  </a:cubicBezTo>
                  <a:cubicBezTo>
                    <a:pt x="937" y="46"/>
                    <a:pt x="937" y="49"/>
                    <a:pt x="936" y="50"/>
                  </a:cubicBezTo>
                  <a:cubicBezTo>
                    <a:pt x="936" y="51"/>
                    <a:pt x="935" y="52"/>
                    <a:pt x="933" y="53"/>
                  </a:cubicBezTo>
                  <a:cubicBezTo>
                    <a:pt x="932" y="53"/>
                    <a:pt x="932" y="53"/>
                    <a:pt x="932" y="54"/>
                  </a:cubicBezTo>
                  <a:cubicBezTo>
                    <a:pt x="932" y="54"/>
                    <a:pt x="932" y="55"/>
                    <a:pt x="933" y="55"/>
                  </a:cubicBezTo>
                  <a:cubicBezTo>
                    <a:pt x="934" y="55"/>
                    <a:pt x="935" y="55"/>
                    <a:pt x="937" y="54"/>
                  </a:cubicBezTo>
                  <a:cubicBezTo>
                    <a:pt x="938" y="54"/>
                    <a:pt x="940" y="54"/>
                    <a:pt x="942" y="54"/>
                  </a:cubicBezTo>
                  <a:cubicBezTo>
                    <a:pt x="946" y="54"/>
                    <a:pt x="946" y="54"/>
                    <a:pt x="946" y="54"/>
                  </a:cubicBezTo>
                  <a:cubicBezTo>
                    <a:pt x="949" y="54"/>
                    <a:pt x="951" y="54"/>
                    <a:pt x="952" y="54"/>
                  </a:cubicBezTo>
                  <a:cubicBezTo>
                    <a:pt x="953" y="54"/>
                    <a:pt x="954" y="54"/>
                    <a:pt x="954" y="54"/>
                  </a:cubicBezTo>
                  <a:cubicBezTo>
                    <a:pt x="955" y="54"/>
                    <a:pt x="955" y="54"/>
                    <a:pt x="955" y="53"/>
                  </a:cubicBezTo>
                  <a:cubicBezTo>
                    <a:pt x="955" y="53"/>
                    <a:pt x="955" y="52"/>
                    <a:pt x="954" y="52"/>
                  </a:cubicBezTo>
                  <a:cubicBezTo>
                    <a:pt x="951" y="52"/>
                    <a:pt x="949" y="51"/>
                    <a:pt x="948" y="50"/>
                  </a:cubicBezTo>
                  <a:cubicBezTo>
                    <a:pt x="947" y="48"/>
                    <a:pt x="946" y="45"/>
                    <a:pt x="946" y="42"/>
                  </a:cubicBezTo>
                  <a:cubicBezTo>
                    <a:pt x="946" y="37"/>
                    <a:pt x="946" y="37"/>
                    <a:pt x="946" y="37"/>
                  </a:cubicBezTo>
                  <a:cubicBezTo>
                    <a:pt x="946" y="34"/>
                    <a:pt x="946" y="34"/>
                    <a:pt x="946" y="34"/>
                  </a:cubicBezTo>
                  <a:cubicBezTo>
                    <a:pt x="946" y="31"/>
                    <a:pt x="946" y="29"/>
                    <a:pt x="947" y="28"/>
                  </a:cubicBezTo>
                  <a:cubicBezTo>
                    <a:pt x="947" y="28"/>
                    <a:pt x="950" y="28"/>
                    <a:pt x="953" y="28"/>
                  </a:cubicBezTo>
                  <a:cubicBezTo>
                    <a:pt x="957" y="28"/>
                    <a:pt x="959" y="28"/>
                    <a:pt x="960" y="29"/>
                  </a:cubicBezTo>
                  <a:cubicBezTo>
                    <a:pt x="961" y="30"/>
                    <a:pt x="962" y="32"/>
                    <a:pt x="962" y="34"/>
                  </a:cubicBezTo>
                  <a:cubicBezTo>
                    <a:pt x="963" y="35"/>
                    <a:pt x="963" y="35"/>
                    <a:pt x="963" y="35"/>
                  </a:cubicBezTo>
                  <a:cubicBezTo>
                    <a:pt x="964" y="35"/>
                    <a:pt x="964" y="35"/>
                    <a:pt x="964" y="35"/>
                  </a:cubicBezTo>
                  <a:cubicBezTo>
                    <a:pt x="964" y="34"/>
                    <a:pt x="964" y="34"/>
                    <a:pt x="964" y="33"/>
                  </a:cubicBezTo>
                  <a:cubicBezTo>
                    <a:pt x="964" y="26"/>
                    <a:pt x="964" y="26"/>
                    <a:pt x="964" y="26"/>
                  </a:cubicBezTo>
                  <a:cubicBezTo>
                    <a:pt x="964" y="24"/>
                    <a:pt x="964" y="22"/>
                    <a:pt x="964" y="20"/>
                  </a:cubicBezTo>
                  <a:cubicBezTo>
                    <a:pt x="964" y="20"/>
                    <a:pt x="964" y="19"/>
                    <a:pt x="964" y="19"/>
                  </a:cubicBezTo>
                  <a:cubicBezTo>
                    <a:pt x="964" y="19"/>
                    <a:pt x="964" y="18"/>
                    <a:pt x="964" y="18"/>
                  </a:cubicBezTo>
                  <a:cubicBezTo>
                    <a:pt x="964" y="17"/>
                    <a:pt x="963" y="17"/>
                    <a:pt x="962" y="17"/>
                  </a:cubicBezTo>
                  <a:cubicBezTo>
                    <a:pt x="962" y="17"/>
                    <a:pt x="962" y="17"/>
                    <a:pt x="962" y="18"/>
                  </a:cubicBezTo>
                  <a:cubicBezTo>
                    <a:pt x="961" y="20"/>
                    <a:pt x="960" y="22"/>
                    <a:pt x="959" y="23"/>
                  </a:cubicBezTo>
                  <a:cubicBezTo>
                    <a:pt x="958" y="24"/>
                    <a:pt x="956" y="24"/>
                    <a:pt x="954" y="24"/>
                  </a:cubicBezTo>
                  <a:cubicBezTo>
                    <a:pt x="950" y="24"/>
                    <a:pt x="950" y="24"/>
                    <a:pt x="950" y="24"/>
                  </a:cubicBezTo>
                  <a:cubicBezTo>
                    <a:pt x="949" y="24"/>
                    <a:pt x="949" y="24"/>
                    <a:pt x="949" y="24"/>
                  </a:cubicBezTo>
                  <a:cubicBezTo>
                    <a:pt x="948" y="24"/>
                    <a:pt x="947" y="24"/>
                    <a:pt x="946" y="23"/>
                  </a:cubicBezTo>
                  <a:cubicBezTo>
                    <a:pt x="946" y="23"/>
                    <a:pt x="946" y="22"/>
                    <a:pt x="946" y="20"/>
                  </a:cubicBezTo>
                  <a:cubicBezTo>
                    <a:pt x="946" y="8"/>
                    <a:pt x="946" y="8"/>
                    <a:pt x="946" y="8"/>
                  </a:cubicBezTo>
                  <a:close/>
                  <a:moveTo>
                    <a:pt x="259" y="242"/>
                  </a:moveTo>
                  <a:cubicBezTo>
                    <a:pt x="259" y="239"/>
                    <a:pt x="259" y="237"/>
                    <a:pt x="260" y="236"/>
                  </a:cubicBezTo>
                  <a:cubicBezTo>
                    <a:pt x="261" y="235"/>
                    <a:pt x="262" y="235"/>
                    <a:pt x="264" y="234"/>
                  </a:cubicBezTo>
                  <a:cubicBezTo>
                    <a:pt x="265" y="234"/>
                    <a:pt x="265" y="233"/>
                    <a:pt x="265" y="233"/>
                  </a:cubicBezTo>
                  <a:cubicBezTo>
                    <a:pt x="265" y="232"/>
                    <a:pt x="265" y="232"/>
                    <a:pt x="264" y="232"/>
                  </a:cubicBezTo>
                  <a:cubicBezTo>
                    <a:pt x="264" y="232"/>
                    <a:pt x="263" y="232"/>
                    <a:pt x="262" y="232"/>
                  </a:cubicBezTo>
                  <a:cubicBezTo>
                    <a:pt x="260" y="232"/>
                    <a:pt x="257" y="233"/>
                    <a:pt x="254" y="233"/>
                  </a:cubicBezTo>
                  <a:cubicBezTo>
                    <a:pt x="251" y="233"/>
                    <a:pt x="248" y="232"/>
                    <a:pt x="245" y="232"/>
                  </a:cubicBezTo>
                  <a:cubicBezTo>
                    <a:pt x="244" y="232"/>
                    <a:pt x="244" y="232"/>
                    <a:pt x="243" y="232"/>
                  </a:cubicBezTo>
                  <a:cubicBezTo>
                    <a:pt x="242" y="232"/>
                    <a:pt x="242" y="232"/>
                    <a:pt x="242" y="233"/>
                  </a:cubicBezTo>
                  <a:cubicBezTo>
                    <a:pt x="242" y="233"/>
                    <a:pt x="242" y="234"/>
                    <a:pt x="242" y="234"/>
                  </a:cubicBezTo>
                  <a:cubicBezTo>
                    <a:pt x="242" y="234"/>
                    <a:pt x="243" y="234"/>
                    <a:pt x="243" y="234"/>
                  </a:cubicBezTo>
                  <a:cubicBezTo>
                    <a:pt x="245" y="235"/>
                    <a:pt x="247" y="235"/>
                    <a:pt x="248" y="236"/>
                  </a:cubicBezTo>
                  <a:cubicBezTo>
                    <a:pt x="249" y="236"/>
                    <a:pt x="250" y="238"/>
                    <a:pt x="250" y="239"/>
                  </a:cubicBezTo>
                  <a:cubicBezTo>
                    <a:pt x="250" y="241"/>
                    <a:pt x="250" y="241"/>
                    <a:pt x="250" y="241"/>
                  </a:cubicBezTo>
                  <a:cubicBezTo>
                    <a:pt x="250" y="243"/>
                    <a:pt x="250" y="243"/>
                    <a:pt x="250" y="243"/>
                  </a:cubicBezTo>
                  <a:cubicBezTo>
                    <a:pt x="250" y="274"/>
                    <a:pt x="250" y="274"/>
                    <a:pt x="250" y="274"/>
                  </a:cubicBezTo>
                  <a:cubicBezTo>
                    <a:pt x="250" y="277"/>
                    <a:pt x="250" y="279"/>
                    <a:pt x="249" y="281"/>
                  </a:cubicBezTo>
                  <a:cubicBezTo>
                    <a:pt x="249" y="282"/>
                    <a:pt x="247" y="283"/>
                    <a:pt x="245" y="283"/>
                  </a:cubicBezTo>
                  <a:cubicBezTo>
                    <a:pt x="245" y="283"/>
                    <a:pt x="244" y="284"/>
                    <a:pt x="244" y="284"/>
                  </a:cubicBezTo>
                  <a:cubicBezTo>
                    <a:pt x="244" y="285"/>
                    <a:pt x="245" y="285"/>
                    <a:pt x="246" y="285"/>
                  </a:cubicBezTo>
                  <a:cubicBezTo>
                    <a:pt x="247" y="285"/>
                    <a:pt x="248" y="285"/>
                    <a:pt x="250" y="285"/>
                  </a:cubicBezTo>
                  <a:cubicBezTo>
                    <a:pt x="252" y="285"/>
                    <a:pt x="255" y="285"/>
                    <a:pt x="258" y="285"/>
                  </a:cubicBezTo>
                  <a:cubicBezTo>
                    <a:pt x="260" y="285"/>
                    <a:pt x="262" y="285"/>
                    <a:pt x="263" y="285"/>
                  </a:cubicBezTo>
                  <a:cubicBezTo>
                    <a:pt x="265" y="285"/>
                    <a:pt x="265" y="285"/>
                    <a:pt x="266" y="285"/>
                  </a:cubicBezTo>
                  <a:cubicBezTo>
                    <a:pt x="267" y="285"/>
                    <a:pt x="267" y="285"/>
                    <a:pt x="267" y="284"/>
                  </a:cubicBezTo>
                  <a:cubicBezTo>
                    <a:pt x="267" y="283"/>
                    <a:pt x="266" y="283"/>
                    <a:pt x="265" y="283"/>
                  </a:cubicBezTo>
                  <a:cubicBezTo>
                    <a:pt x="263" y="283"/>
                    <a:pt x="261" y="282"/>
                    <a:pt x="260" y="280"/>
                  </a:cubicBezTo>
                  <a:cubicBezTo>
                    <a:pt x="260" y="278"/>
                    <a:pt x="259" y="275"/>
                    <a:pt x="259" y="271"/>
                  </a:cubicBezTo>
                  <a:cubicBezTo>
                    <a:pt x="259" y="269"/>
                    <a:pt x="259" y="269"/>
                    <a:pt x="259" y="269"/>
                  </a:cubicBezTo>
                  <a:cubicBezTo>
                    <a:pt x="259" y="267"/>
                    <a:pt x="259" y="266"/>
                    <a:pt x="259" y="265"/>
                  </a:cubicBezTo>
                  <a:cubicBezTo>
                    <a:pt x="260" y="264"/>
                    <a:pt x="260" y="264"/>
                    <a:pt x="261" y="263"/>
                  </a:cubicBezTo>
                  <a:cubicBezTo>
                    <a:pt x="262" y="261"/>
                    <a:pt x="262" y="261"/>
                    <a:pt x="262" y="261"/>
                  </a:cubicBezTo>
                  <a:cubicBezTo>
                    <a:pt x="264" y="260"/>
                    <a:pt x="264" y="260"/>
                    <a:pt x="264" y="260"/>
                  </a:cubicBezTo>
                  <a:cubicBezTo>
                    <a:pt x="264" y="260"/>
                    <a:pt x="264" y="259"/>
                    <a:pt x="265" y="259"/>
                  </a:cubicBezTo>
                  <a:cubicBezTo>
                    <a:pt x="265" y="259"/>
                    <a:pt x="266" y="260"/>
                    <a:pt x="266" y="261"/>
                  </a:cubicBezTo>
                  <a:cubicBezTo>
                    <a:pt x="267" y="263"/>
                    <a:pt x="269" y="266"/>
                    <a:pt x="273" y="270"/>
                  </a:cubicBezTo>
                  <a:cubicBezTo>
                    <a:pt x="276" y="275"/>
                    <a:pt x="279" y="279"/>
                    <a:pt x="282" y="281"/>
                  </a:cubicBezTo>
                  <a:cubicBezTo>
                    <a:pt x="282" y="282"/>
                    <a:pt x="283" y="283"/>
                    <a:pt x="283" y="283"/>
                  </a:cubicBezTo>
                  <a:cubicBezTo>
                    <a:pt x="284" y="284"/>
                    <a:pt x="285" y="285"/>
                    <a:pt x="287" y="285"/>
                  </a:cubicBezTo>
                  <a:cubicBezTo>
                    <a:pt x="287" y="285"/>
                    <a:pt x="288" y="285"/>
                    <a:pt x="290" y="285"/>
                  </a:cubicBezTo>
                  <a:cubicBezTo>
                    <a:pt x="291" y="285"/>
                    <a:pt x="291" y="285"/>
                    <a:pt x="292" y="285"/>
                  </a:cubicBezTo>
                  <a:cubicBezTo>
                    <a:pt x="294" y="285"/>
                    <a:pt x="296" y="285"/>
                    <a:pt x="299" y="285"/>
                  </a:cubicBezTo>
                  <a:cubicBezTo>
                    <a:pt x="299" y="285"/>
                    <a:pt x="300" y="285"/>
                    <a:pt x="300" y="285"/>
                  </a:cubicBezTo>
                  <a:cubicBezTo>
                    <a:pt x="301" y="285"/>
                    <a:pt x="301" y="285"/>
                    <a:pt x="301" y="284"/>
                  </a:cubicBezTo>
                  <a:cubicBezTo>
                    <a:pt x="301" y="284"/>
                    <a:pt x="301" y="283"/>
                    <a:pt x="300" y="283"/>
                  </a:cubicBezTo>
                  <a:cubicBezTo>
                    <a:pt x="299" y="283"/>
                    <a:pt x="299" y="283"/>
                    <a:pt x="299" y="283"/>
                  </a:cubicBezTo>
                  <a:cubicBezTo>
                    <a:pt x="296" y="282"/>
                    <a:pt x="293" y="280"/>
                    <a:pt x="291" y="278"/>
                  </a:cubicBezTo>
                  <a:cubicBezTo>
                    <a:pt x="288" y="275"/>
                    <a:pt x="283" y="269"/>
                    <a:pt x="277" y="260"/>
                  </a:cubicBezTo>
                  <a:cubicBezTo>
                    <a:pt x="274" y="257"/>
                    <a:pt x="274" y="257"/>
                    <a:pt x="274" y="257"/>
                  </a:cubicBezTo>
                  <a:cubicBezTo>
                    <a:pt x="273" y="255"/>
                    <a:pt x="272" y="254"/>
                    <a:pt x="272" y="253"/>
                  </a:cubicBezTo>
                  <a:cubicBezTo>
                    <a:pt x="272" y="252"/>
                    <a:pt x="273" y="251"/>
                    <a:pt x="275" y="249"/>
                  </a:cubicBezTo>
                  <a:cubicBezTo>
                    <a:pt x="276" y="249"/>
                    <a:pt x="277" y="247"/>
                    <a:pt x="279" y="245"/>
                  </a:cubicBezTo>
                  <a:cubicBezTo>
                    <a:pt x="284" y="241"/>
                    <a:pt x="287" y="239"/>
                    <a:pt x="289" y="237"/>
                  </a:cubicBezTo>
                  <a:cubicBezTo>
                    <a:pt x="292" y="235"/>
                    <a:pt x="294" y="234"/>
                    <a:pt x="295" y="234"/>
                  </a:cubicBezTo>
                  <a:cubicBezTo>
                    <a:pt x="296" y="234"/>
                    <a:pt x="297" y="234"/>
                    <a:pt x="297" y="233"/>
                  </a:cubicBezTo>
                  <a:cubicBezTo>
                    <a:pt x="297" y="232"/>
                    <a:pt x="297" y="232"/>
                    <a:pt x="296" y="232"/>
                  </a:cubicBezTo>
                  <a:cubicBezTo>
                    <a:pt x="295" y="232"/>
                    <a:pt x="293" y="232"/>
                    <a:pt x="290" y="232"/>
                  </a:cubicBezTo>
                  <a:cubicBezTo>
                    <a:pt x="289" y="232"/>
                    <a:pt x="288" y="233"/>
                    <a:pt x="287" y="233"/>
                  </a:cubicBezTo>
                  <a:cubicBezTo>
                    <a:pt x="286" y="233"/>
                    <a:pt x="284" y="232"/>
                    <a:pt x="281" y="232"/>
                  </a:cubicBezTo>
                  <a:cubicBezTo>
                    <a:pt x="280" y="232"/>
                    <a:pt x="279" y="232"/>
                    <a:pt x="278" y="232"/>
                  </a:cubicBezTo>
                  <a:cubicBezTo>
                    <a:pt x="277" y="232"/>
                    <a:pt x="277" y="232"/>
                    <a:pt x="277" y="233"/>
                  </a:cubicBezTo>
                  <a:cubicBezTo>
                    <a:pt x="277" y="234"/>
                    <a:pt x="277" y="234"/>
                    <a:pt x="278" y="234"/>
                  </a:cubicBezTo>
                  <a:cubicBezTo>
                    <a:pt x="279" y="234"/>
                    <a:pt x="280" y="234"/>
                    <a:pt x="281" y="235"/>
                  </a:cubicBezTo>
                  <a:cubicBezTo>
                    <a:pt x="281" y="235"/>
                    <a:pt x="282" y="236"/>
                    <a:pt x="282" y="237"/>
                  </a:cubicBezTo>
                  <a:cubicBezTo>
                    <a:pt x="282" y="239"/>
                    <a:pt x="278" y="243"/>
                    <a:pt x="271" y="250"/>
                  </a:cubicBezTo>
                  <a:cubicBezTo>
                    <a:pt x="265" y="254"/>
                    <a:pt x="265" y="254"/>
                    <a:pt x="265" y="254"/>
                  </a:cubicBezTo>
                  <a:cubicBezTo>
                    <a:pt x="262" y="258"/>
                    <a:pt x="262" y="258"/>
                    <a:pt x="262" y="258"/>
                  </a:cubicBezTo>
                  <a:cubicBezTo>
                    <a:pt x="261" y="259"/>
                    <a:pt x="260" y="259"/>
                    <a:pt x="260" y="259"/>
                  </a:cubicBezTo>
                  <a:cubicBezTo>
                    <a:pt x="259" y="259"/>
                    <a:pt x="259" y="258"/>
                    <a:pt x="259" y="257"/>
                  </a:cubicBezTo>
                  <a:cubicBezTo>
                    <a:pt x="259" y="243"/>
                    <a:pt x="259" y="243"/>
                    <a:pt x="259" y="243"/>
                  </a:cubicBezTo>
                  <a:cubicBezTo>
                    <a:pt x="259" y="242"/>
                    <a:pt x="259" y="242"/>
                    <a:pt x="259" y="242"/>
                  </a:cubicBezTo>
                  <a:close/>
                  <a:moveTo>
                    <a:pt x="328" y="239"/>
                  </a:moveTo>
                  <a:cubicBezTo>
                    <a:pt x="325" y="235"/>
                    <a:pt x="325" y="235"/>
                    <a:pt x="325" y="235"/>
                  </a:cubicBezTo>
                  <a:cubicBezTo>
                    <a:pt x="324" y="234"/>
                    <a:pt x="323" y="233"/>
                    <a:pt x="322" y="232"/>
                  </a:cubicBezTo>
                  <a:cubicBezTo>
                    <a:pt x="322" y="232"/>
                    <a:pt x="321" y="232"/>
                    <a:pt x="321" y="232"/>
                  </a:cubicBezTo>
                  <a:cubicBezTo>
                    <a:pt x="320" y="232"/>
                    <a:pt x="319" y="232"/>
                    <a:pt x="318" y="232"/>
                  </a:cubicBezTo>
                  <a:cubicBezTo>
                    <a:pt x="316" y="232"/>
                    <a:pt x="314" y="232"/>
                    <a:pt x="312" y="232"/>
                  </a:cubicBezTo>
                  <a:cubicBezTo>
                    <a:pt x="310" y="232"/>
                    <a:pt x="310" y="232"/>
                    <a:pt x="310" y="232"/>
                  </a:cubicBezTo>
                  <a:cubicBezTo>
                    <a:pt x="308" y="232"/>
                    <a:pt x="308" y="232"/>
                    <a:pt x="308" y="232"/>
                  </a:cubicBezTo>
                  <a:cubicBezTo>
                    <a:pt x="307" y="232"/>
                    <a:pt x="306" y="233"/>
                    <a:pt x="306" y="233"/>
                  </a:cubicBezTo>
                  <a:cubicBezTo>
                    <a:pt x="306" y="234"/>
                    <a:pt x="307" y="234"/>
                    <a:pt x="308" y="234"/>
                  </a:cubicBezTo>
                  <a:cubicBezTo>
                    <a:pt x="313" y="235"/>
                    <a:pt x="316" y="239"/>
                    <a:pt x="316" y="247"/>
                  </a:cubicBezTo>
                  <a:cubicBezTo>
                    <a:pt x="316" y="263"/>
                    <a:pt x="316" y="263"/>
                    <a:pt x="316" y="263"/>
                  </a:cubicBezTo>
                  <a:cubicBezTo>
                    <a:pt x="316" y="273"/>
                    <a:pt x="316" y="273"/>
                    <a:pt x="316" y="273"/>
                  </a:cubicBezTo>
                  <a:cubicBezTo>
                    <a:pt x="316" y="276"/>
                    <a:pt x="316" y="278"/>
                    <a:pt x="315" y="280"/>
                  </a:cubicBezTo>
                  <a:cubicBezTo>
                    <a:pt x="314" y="282"/>
                    <a:pt x="313" y="283"/>
                    <a:pt x="311" y="283"/>
                  </a:cubicBezTo>
                  <a:cubicBezTo>
                    <a:pt x="310" y="284"/>
                    <a:pt x="310" y="284"/>
                    <a:pt x="310" y="284"/>
                  </a:cubicBezTo>
                  <a:cubicBezTo>
                    <a:pt x="310" y="285"/>
                    <a:pt x="310" y="285"/>
                    <a:pt x="311" y="285"/>
                  </a:cubicBezTo>
                  <a:cubicBezTo>
                    <a:pt x="311" y="285"/>
                    <a:pt x="312" y="285"/>
                    <a:pt x="313" y="285"/>
                  </a:cubicBezTo>
                  <a:cubicBezTo>
                    <a:pt x="315" y="285"/>
                    <a:pt x="317" y="285"/>
                    <a:pt x="320" y="285"/>
                  </a:cubicBezTo>
                  <a:cubicBezTo>
                    <a:pt x="322" y="285"/>
                    <a:pt x="325" y="285"/>
                    <a:pt x="327" y="285"/>
                  </a:cubicBezTo>
                  <a:cubicBezTo>
                    <a:pt x="327" y="285"/>
                    <a:pt x="328" y="285"/>
                    <a:pt x="328" y="285"/>
                  </a:cubicBezTo>
                  <a:cubicBezTo>
                    <a:pt x="329" y="285"/>
                    <a:pt x="329" y="285"/>
                    <a:pt x="329" y="284"/>
                  </a:cubicBezTo>
                  <a:cubicBezTo>
                    <a:pt x="329" y="284"/>
                    <a:pt x="329" y="283"/>
                    <a:pt x="328" y="283"/>
                  </a:cubicBezTo>
                  <a:cubicBezTo>
                    <a:pt x="324" y="283"/>
                    <a:pt x="322" y="281"/>
                    <a:pt x="321" y="278"/>
                  </a:cubicBezTo>
                  <a:cubicBezTo>
                    <a:pt x="320" y="275"/>
                    <a:pt x="320" y="270"/>
                    <a:pt x="320" y="262"/>
                  </a:cubicBezTo>
                  <a:cubicBezTo>
                    <a:pt x="320" y="247"/>
                    <a:pt x="320" y="247"/>
                    <a:pt x="320" y="247"/>
                  </a:cubicBezTo>
                  <a:cubicBezTo>
                    <a:pt x="320" y="246"/>
                    <a:pt x="320" y="246"/>
                    <a:pt x="320" y="246"/>
                  </a:cubicBezTo>
                  <a:cubicBezTo>
                    <a:pt x="320" y="245"/>
                    <a:pt x="320" y="244"/>
                    <a:pt x="320" y="244"/>
                  </a:cubicBezTo>
                  <a:cubicBezTo>
                    <a:pt x="321" y="244"/>
                    <a:pt x="321" y="245"/>
                    <a:pt x="322" y="245"/>
                  </a:cubicBezTo>
                  <a:cubicBezTo>
                    <a:pt x="357" y="284"/>
                    <a:pt x="357" y="284"/>
                    <a:pt x="357" y="284"/>
                  </a:cubicBezTo>
                  <a:cubicBezTo>
                    <a:pt x="357" y="285"/>
                    <a:pt x="358" y="285"/>
                    <a:pt x="358" y="285"/>
                  </a:cubicBezTo>
                  <a:cubicBezTo>
                    <a:pt x="359" y="285"/>
                    <a:pt x="359" y="285"/>
                    <a:pt x="359" y="284"/>
                  </a:cubicBezTo>
                  <a:cubicBezTo>
                    <a:pt x="359" y="279"/>
                    <a:pt x="359" y="279"/>
                    <a:pt x="359" y="279"/>
                  </a:cubicBezTo>
                  <a:cubicBezTo>
                    <a:pt x="359" y="276"/>
                    <a:pt x="359" y="276"/>
                    <a:pt x="359" y="276"/>
                  </a:cubicBezTo>
                  <a:cubicBezTo>
                    <a:pt x="359" y="272"/>
                    <a:pt x="359" y="272"/>
                    <a:pt x="359" y="272"/>
                  </a:cubicBezTo>
                  <a:cubicBezTo>
                    <a:pt x="359" y="269"/>
                    <a:pt x="359" y="269"/>
                    <a:pt x="359" y="269"/>
                  </a:cubicBezTo>
                  <a:cubicBezTo>
                    <a:pt x="360" y="245"/>
                    <a:pt x="360" y="245"/>
                    <a:pt x="360" y="245"/>
                  </a:cubicBezTo>
                  <a:cubicBezTo>
                    <a:pt x="360" y="243"/>
                    <a:pt x="360" y="243"/>
                    <a:pt x="360" y="243"/>
                  </a:cubicBezTo>
                  <a:cubicBezTo>
                    <a:pt x="360" y="237"/>
                    <a:pt x="361" y="234"/>
                    <a:pt x="365" y="234"/>
                  </a:cubicBezTo>
                  <a:cubicBezTo>
                    <a:pt x="366" y="234"/>
                    <a:pt x="366" y="233"/>
                    <a:pt x="366" y="233"/>
                  </a:cubicBezTo>
                  <a:cubicBezTo>
                    <a:pt x="366" y="232"/>
                    <a:pt x="366" y="232"/>
                    <a:pt x="365" y="232"/>
                  </a:cubicBezTo>
                  <a:cubicBezTo>
                    <a:pt x="364" y="232"/>
                    <a:pt x="364" y="232"/>
                    <a:pt x="364" y="232"/>
                  </a:cubicBezTo>
                  <a:cubicBezTo>
                    <a:pt x="360" y="232"/>
                    <a:pt x="357" y="232"/>
                    <a:pt x="355" y="232"/>
                  </a:cubicBezTo>
                  <a:cubicBezTo>
                    <a:pt x="354" y="232"/>
                    <a:pt x="353" y="232"/>
                    <a:pt x="352" y="232"/>
                  </a:cubicBezTo>
                  <a:cubicBezTo>
                    <a:pt x="350" y="232"/>
                    <a:pt x="348" y="232"/>
                    <a:pt x="347" y="232"/>
                  </a:cubicBezTo>
                  <a:cubicBezTo>
                    <a:pt x="347" y="232"/>
                    <a:pt x="346" y="232"/>
                    <a:pt x="346" y="233"/>
                  </a:cubicBezTo>
                  <a:cubicBezTo>
                    <a:pt x="346" y="233"/>
                    <a:pt x="347" y="234"/>
                    <a:pt x="347" y="234"/>
                  </a:cubicBezTo>
                  <a:cubicBezTo>
                    <a:pt x="351" y="234"/>
                    <a:pt x="353" y="235"/>
                    <a:pt x="355" y="237"/>
                  </a:cubicBezTo>
                  <a:cubicBezTo>
                    <a:pt x="356" y="239"/>
                    <a:pt x="356" y="244"/>
                    <a:pt x="356" y="250"/>
                  </a:cubicBezTo>
                  <a:cubicBezTo>
                    <a:pt x="356" y="255"/>
                    <a:pt x="356" y="260"/>
                    <a:pt x="356" y="266"/>
                  </a:cubicBezTo>
                  <a:cubicBezTo>
                    <a:pt x="356" y="267"/>
                    <a:pt x="356" y="268"/>
                    <a:pt x="355" y="268"/>
                  </a:cubicBezTo>
                  <a:cubicBezTo>
                    <a:pt x="355" y="268"/>
                    <a:pt x="353" y="267"/>
                    <a:pt x="352" y="265"/>
                  </a:cubicBezTo>
                  <a:cubicBezTo>
                    <a:pt x="350" y="264"/>
                    <a:pt x="350" y="264"/>
                    <a:pt x="350" y="264"/>
                  </a:cubicBezTo>
                  <a:cubicBezTo>
                    <a:pt x="330" y="241"/>
                    <a:pt x="330" y="241"/>
                    <a:pt x="330" y="241"/>
                  </a:cubicBezTo>
                  <a:cubicBezTo>
                    <a:pt x="330" y="241"/>
                    <a:pt x="329" y="240"/>
                    <a:pt x="328" y="239"/>
                  </a:cubicBezTo>
                  <a:cubicBezTo>
                    <a:pt x="328" y="239"/>
                    <a:pt x="328" y="239"/>
                    <a:pt x="328" y="239"/>
                  </a:cubicBezTo>
                  <a:close/>
                  <a:moveTo>
                    <a:pt x="391" y="233"/>
                  </a:moveTo>
                  <a:cubicBezTo>
                    <a:pt x="387" y="235"/>
                    <a:pt x="384" y="237"/>
                    <a:pt x="381" y="240"/>
                  </a:cubicBezTo>
                  <a:cubicBezTo>
                    <a:pt x="379" y="242"/>
                    <a:pt x="378" y="245"/>
                    <a:pt x="376" y="249"/>
                  </a:cubicBezTo>
                  <a:cubicBezTo>
                    <a:pt x="375" y="252"/>
                    <a:pt x="374" y="256"/>
                    <a:pt x="374" y="259"/>
                  </a:cubicBezTo>
                  <a:cubicBezTo>
                    <a:pt x="374" y="267"/>
                    <a:pt x="377" y="274"/>
                    <a:pt x="382" y="279"/>
                  </a:cubicBezTo>
                  <a:cubicBezTo>
                    <a:pt x="387" y="284"/>
                    <a:pt x="394" y="286"/>
                    <a:pt x="402" y="286"/>
                  </a:cubicBezTo>
                  <a:cubicBezTo>
                    <a:pt x="411" y="286"/>
                    <a:pt x="418" y="283"/>
                    <a:pt x="423" y="278"/>
                  </a:cubicBezTo>
                  <a:cubicBezTo>
                    <a:pt x="428" y="272"/>
                    <a:pt x="430" y="265"/>
                    <a:pt x="430" y="256"/>
                  </a:cubicBezTo>
                  <a:cubicBezTo>
                    <a:pt x="430" y="249"/>
                    <a:pt x="428" y="243"/>
                    <a:pt x="423" y="238"/>
                  </a:cubicBezTo>
                  <a:cubicBezTo>
                    <a:pt x="418" y="233"/>
                    <a:pt x="411" y="231"/>
                    <a:pt x="403" y="231"/>
                  </a:cubicBezTo>
                  <a:cubicBezTo>
                    <a:pt x="399" y="231"/>
                    <a:pt x="395" y="232"/>
                    <a:pt x="391" y="233"/>
                  </a:cubicBezTo>
                  <a:close/>
                  <a:moveTo>
                    <a:pt x="413" y="239"/>
                  </a:moveTo>
                  <a:cubicBezTo>
                    <a:pt x="416" y="241"/>
                    <a:pt x="418" y="244"/>
                    <a:pt x="419" y="248"/>
                  </a:cubicBezTo>
                  <a:cubicBezTo>
                    <a:pt x="420" y="252"/>
                    <a:pt x="421" y="256"/>
                    <a:pt x="421" y="260"/>
                  </a:cubicBezTo>
                  <a:cubicBezTo>
                    <a:pt x="421" y="267"/>
                    <a:pt x="420" y="273"/>
                    <a:pt x="416" y="277"/>
                  </a:cubicBezTo>
                  <a:cubicBezTo>
                    <a:pt x="413" y="281"/>
                    <a:pt x="409" y="283"/>
                    <a:pt x="404" y="283"/>
                  </a:cubicBezTo>
                  <a:cubicBezTo>
                    <a:pt x="398" y="283"/>
                    <a:pt x="393" y="281"/>
                    <a:pt x="389" y="275"/>
                  </a:cubicBezTo>
                  <a:cubicBezTo>
                    <a:pt x="386" y="270"/>
                    <a:pt x="384" y="264"/>
                    <a:pt x="384" y="256"/>
                  </a:cubicBezTo>
                  <a:cubicBezTo>
                    <a:pt x="384" y="249"/>
                    <a:pt x="385" y="244"/>
                    <a:pt x="388" y="240"/>
                  </a:cubicBezTo>
                  <a:cubicBezTo>
                    <a:pt x="391" y="236"/>
                    <a:pt x="395" y="234"/>
                    <a:pt x="400" y="234"/>
                  </a:cubicBezTo>
                  <a:cubicBezTo>
                    <a:pt x="405" y="234"/>
                    <a:pt x="410" y="236"/>
                    <a:pt x="413" y="239"/>
                  </a:cubicBezTo>
                  <a:cubicBezTo>
                    <a:pt x="413" y="239"/>
                    <a:pt x="413" y="239"/>
                    <a:pt x="413" y="239"/>
                  </a:cubicBezTo>
                  <a:close/>
                  <a:moveTo>
                    <a:pt x="470" y="233"/>
                  </a:moveTo>
                  <a:cubicBezTo>
                    <a:pt x="470" y="234"/>
                    <a:pt x="471" y="234"/>
                    <a:pt x="472" y="234"/>
                  </a:cubicBezTo>
                  <a:cubicBezTo>
                    <a:pt x="473" y="234"/>
                    <a:pt x="473" y="234"/>
                    <a:pt x="473" y="234"/>
                  </a:cubicBezTo>
                  <a:cubicBezTo>
                    <a:pt x="476" y="235"/>
                    <a:pt x="477" y="236"/>
                    <a:pt x="477" y="237"/>
                  </a:cubicBezTo>
                  <a:cubicBezTo>
                    <a:pt x="477" y="238"/>
                    <a:pt x="476" y="239"/>
                    <a:pt x="476" y="240"/>
                  </a:cubicBezTo>
                  <a:cubicBezTo>
                    <a:pt x="475" y="241"/>
                    <a:pt x="474" y="243"/>
                    <a:pt x="472" y="245"/>
                  </a:cubicBezTo>
                  <a:cubicBezTo>
                    <a:pt x="468" y="250"/>
                    <a:pt x="468" y="250"/>
                    <a:pt x="468" y="250"/>
                  </a:cubicBezTo>
                  <a:cubicBezTo>
                    <a:pt x="466" y="252"/>
                    <a:pt x="466" y="252"/>
                    <a:pt x="466" y="252"/>
                  </a:cubicBezTo>
                  <a:cubicBezTo>
                    <a:pt x="466" y="252"/>
                    <a:pt x="465" y="253"/>
                    <a:pt x="465" y="253"/>
                  </a:cubicBezTo>
                  <a:cubicBezTo>
                    <a:pt x="465" y="253"/>
                    <a:pt x="464" y="252"/>
                    <a:pt x="463" y="251"/>
                  </a:cubicBezTo>
                  <a:cubicBezTo>
                    <a:pt x="460" y="247"/>
                    <a:pt x="460" y="247"/>
                    <a:pt x="460" y="247"/>
                  </a:cubicBezTo>
                  <a:cubicBezTo>
                    <a:pt x="458" y="243"/>
                    <a:pt x="458" y="243"/>
                    <a:pt x="458" y="243"/>
                  </a:cubicBezTo>
                  <a:cubicBezTo>
                    <a:pt x="456" y="240"/>
                    <a:pt x="455" y="238"/>
                    <a:pt x="455" y="237"/>
                  </a:cubicBezTo>
                  <a:cubicBezTo>
                    <a:pt x="455" y="236"/>
                    <a:pt x="455" y="235"/>
                    <a:pt x="456" y="235"/>
                  </a:cubicBezTo>
                  <a:cubicBezTo>
                    <a:pt x="456" y="234"/>
                    <a:pt x="457" y="234"/>
                    <a:pt x="458" y="234"/>
                  </a:cubicBezTo>
                  <a:cubicBezTo>
                    <a:pt x="459" y="234"/>
                    <a:pt x="459" y="233"/>
                    <a:pt x="459" y="233"/>
                  </a:cubicBezTo>
                  <a:cubicBezTo>
                    <a:pt x="459" y="232"/>
                    <a:pt x="459" y="232"/>
                    <a:pt x="458" y="232"/>
                  </a:cubicBezTo>
                  <a:cubicBezTo>
                    <a:pt x="458" y="232"/>
                    <a:pt x="457" y="232"/>
                    <a:pt x="456" y="232"/>
                  </a:cubicBezTo>
                  <a:cubicBezTo>
                    <a:pt x="452" y="232"/>
                    <a:pt x="452" y="232"/>
                    <a:pt x="452" y="232"/>
                  </a:cubicBezTo>
                  <a:cubicBezTo>
                    <a:pt x="451" y="232"/>
                    <a:pt x="449" y="232"/>
                    <a:pt x="447" y="232"/>
                  </a:cubicBezTo>
                  <a:cubicBezTo>
                    <a:pt x="445" y="232"/>
                    <a:pt x="442" y="232"/>
                    <a:pt x="438" y="232"/>
                  </a:cubicBezTo>
                  <a:cubicBezTo>
                    <a:pt x="437" y="232"/>
                    <a:pt x="436" y="232"/>
                    <a:pt x="436" y="232"/>
                  </a:cubicBezTo>
                  <a:cubicBezTo>
                    <a:pt x="435" y="232"/>
                    <a:pt x="434" y="232"/>
                    <a:pt x="434" y="233"/>
                  </a:cubicBezTo>
                  <a:cubicBezTo>
                    <a:pt x="434" y="234"/>
                    <a:pt x="435" y="234"/>
                    <a:pt x="436" y="234"/>
                  </a:cubicBezTo>
                  <a:cubicBezTo>
                    <a:pt x="438" y="235"/>
                    <a:pt x="440" y="236"/>
                    <a:pt x="442" y="237"/>
                  </a:cubicBezTo>
                  <a:cubicBezTo>
                    <a:pt x="443" y="239"/>
                    <a:pt x="446" y="243"/>
                    <a:pt x="451" y="249"/>
                  </a:cubicBezTo>
                  <a:cubicBezTo>
                    <a:pt x="453" y="252"/>
                    <a:pt x="454" y="254"/>
                    <a:pt x="456" y="256"/>
                  </a:cubicBezTo>
                  <a:cubicBezTo>
                    <a:pt x="458" y="258"/>
                    <a:pt x="458" y="260"/>
                    <a:pt x="458" y="260"/>
                  </a:cubicBezTo>
                  <a:cubicBezTo>
                    <a:pt x="458" y="261"/>
                    <a:pt x="458" y="262"/>
                    <a:pt x="456" y="264"/>
                  </a:cubicBezTo>
                  <a:cubicBezTo>
                    <a:pt x="454" y="265"/>
                    <a:pt x="452" y="268"/>
                    <a:pt x="449" y="271"/>
                  </a:cubicBezTo>
                  <a:cubicBezTo>
                    <a:pt x="446" y="275"/>
                    <a:pt x="443" y="278"/>
                    <a:pt x="441" y="280"/>
                  </a:cubicBezTo>
                  <a:cubicBezTo>
                    <a:pt x="439" y="282"/>
                    <a:pt x="437" y="283"/>
                    <a:pt x="435" y="283"/>
                  </a:cubicBezTo>
                  <a:cubicBezTo>
                    <a:pt x="435" y="283"/>
                    <a:pt x="434" y="284"/>
                    <a:pt x="434" y="284"/>
                  </a:cubicBezTo>
                  <a:cubicBezTo>
                    <a:pt x="434" y="284"/>
                    <a:pt x="434" y="285"/>
                    <a:pt x="435" y="285"/>
                  </a:cubicBezTo>
                  <a:cubicBezTo>
                    <a:pt x="436" y="285"/>
                    <a:pt x="436" y="285"/>
                    <a:pt x="436" y="285"/>
                  </a:cubicBezTo>
                  <a:cubicBezTo>
                    <a:pt x="437" y="285"/>
                    <a:pt x="437" y="285"/>
                    <a:pt x="437" y="285"/>
                  </a:cubicBezTo>
                  <a:cubicBezTo>
                    <a:pt x="441" y="285"/>
                    <a:pt x="441" y="285"/>
                    <a:pt x="441" y="285"/>
                  </a:cubicBezTo>
                  <a:cubicBezTo>
                    <a:pt x="442" y="285"/>
                    <a:pt x="443" y="285"/>
                    <a:pt x="444" y="285"/>
                  </a:cubicBezTo>
                  <a:cubicBezTo>
                    <a:pt x="447" y="285"/>
                    <a:pt x="451" y="285"/>
                    <a:pt x="454" y="285"/>
                  </a:cubicBezTo>
                  <a:cubicBezTo>
                    <a:pt x="454" y="285"/>
                    <a:pt x="455" y="285"/>
                    <a:pt x="455" y="285"/>
                  </a:cubicBezTo>
                  <a:cubicBezTo>
                    <a:pt x="456" y="285"/>
                    <a:pt x="456" y="285"/>
                    <a:pt x="456" y="284"/>
                  </a:cubicBezTo>
                  <a:cubicBezTo>
                    <a:pt x="456" y="284"/>
                    <a:pt x="456" y="283"/>
                    <a:pt x="455" y="283"/>
                  </a:cubicBezTo>
                  <a:cubicBezTo>
                    <a:pt x="451" y="283"/>
                    <a:pt x="449" y="282"/>
                    <a:pt x="449" y="280"/>
                  </a:cubicBezTo>
                  <a:cubicBezTo>
                    <a:pt x="449" y="278"/>
                    <a:pt x="452" y="273"/>
                    <a:pt x="458" y="267"/>
                  </a:cubicBezTo>
                  <a:cubicBezTo>
                    <a:pt x="458" y="266"/>
                    <a:pt x="459" y="265"/>
                    <a:pt x="460" y="264"/>
                  </a:cubicBezTo>
                  <a:cubicBezTo>
                    <a:pt x="460" y="263"/>
                    <a:pt x="461" y="263"/>
                    <a:pt x="461" y="263"/>
                  </a:cubicBezTo>
                  <a:cubicBezTo>
                    <a:pt x="461" y="263"/>
                    <a:pt x="461" y="263"/>
                    <a:pt x="462" y="264"/>
                  </a:cubicBezTo>
                  <a:cubicBezTo>
                    <a:pt x="464" y="266"/>
                    <a:pt x="464" y="266"/>
                    <a:pt x="464" y="266"/>
                  </a:cubicBezTo>
                  <a:cubicBezTo>
                    <a:pt x="467" y="271"/>
                    <a:pt x="469" y="274"/>
                    <a:pt x="470" y="276"/>
                  </a:cubicBezTo>
                  <a:cubicBezTo>
                    <a:pt x="472" y="278"/>
                    <a:pt x="472" y="279"/>
                    <a:pt x="472" y="280"/>
                  </a:cubicBezTo>
                  <a:cubicBezTo>
                    <a:pt x="472" y="282"/>
                    <a:pt x="471" y="283"/>
                    <a:pt x="469" y="283"/>
                  </a:cubicBezTo>
                  <a:cubicBezTo>
                    <a:pt x="468" y="283"/>
                    <a:pt x="468" y="283"/>
                    <a:pt x="468" y="284"/>
                  </a:cubicBezTo>
                  <a:cubicBezTo>
                    <a:pt x="468" y="285"/>
                    <a:pt x="468" y="285"/>
                    <a:pt x="469" y="285"/>
                  </a:cubicBezTo>
                  <a:cubicBezTo>
                    <a:pt x="470" y="285"/>
                    <a:pt x="471" y="285"/>
                    <a:pt x="472" y="285"/>
                  </a:cubicBezTo>
                  <a:cubicBezTo>
                    <a:pt x="476" y="285"/>
                    <a:pt x="476" y="285"/>
                    <a:pt x="476" y="285"/>
                  </a:cubicBezTo>
                  <a:cubicBezTo>
                    <a:pt x="478" y="285"/>
                    <a:pt x="479" y="285"/>
                    <a:pt x="480" y="285"/>
                  </a:cubicBezTo>
                  <a:cubicBezTo>
                    <a:pt x="482" y="285"/>
                    <a:pt x="484" y="285"/>
                    <a:pt x="486" y="285"/>
                  </a:cubicBezTo>
                  <a:cubicBezTo>
                    <a:pt x="491" y="285"/>
                    <a:pt x="491" y="285"/>
                    <a:pt x="491" y="285"/>
                  </a:cubicBezTo>
                  <a:cubicBezTo>
                    <a:pt x="492" y="285"/>
                    <a:pt x="492" y="285"/>
                    <a:pt x="493" y="285"/>
                  </a:cubicBezTo>
                  <a:cubicBezTo>
                    <a:pt x="493" y="285"/>
                    <a:pt x="494" y="285"/>
                    <a:pt x="494" y="284"/>
                  </a:cubicBezTo>
                  <a:cubicBezTo>
                    <a:pt x="494" y="284"/>
                    <a:pt x="493" y="283"/>
                    <a:pt x="493" y="283"/>
                  </a:cubicBezTo>
                  <a:cubicBezTo>
                    <a:pt x="490" y="283"/>
                    <a:pt x="487" y="282"/>
                    <a:pt x="485" y="280"/>
                  </a:cubicBezTo>
                  <a:cubicBezTo>
                    <a:pt x="483" y="277"/>
                    <a:pt x="479" y="272"/>
                    <a:pt x="475" y="266"/>
                  </a:cubicBezTo>
                  <a:cubicBezTo>
                    <a:pt x="472" y="263"/>
                    <a:pt x="470" y="260"/>
                    <a:pt x="470" y="259"/>
                  </a:cubicBezTo>
                  <a:cubicBezTo>
                    <a:pt x="468" y="257"/>
                    <a:pt x="467" y="256"/>
                    <a:pt x="467" y="256"/>
                  </a:cubicBezTo>
                  <a:cubicBezTo>
                    <a:pt x="467" y="255"/>
                    <a:pt x="468" y="254"/>
                    <a:pt x="469" y="253"/>
                  </a:cubicBezTo>
                  <a:cubicBezTo>
                    <a:pt x="469" y="253"/>
                    <a:pt x="471" y="251"/>
                    <a:pt x="474" y="247"/>
                  </a:cubicBezTo>
                  <a:cubicBezTo>
                    <a:pt x="478" y="242"/>
                    <a:pt x="482" y="238"/>
                    <a:pt x="485" y="236"/>
                  </a:cubicBezTo>
                  <a:cubicBezTo>
                    <a:pt x="486" y="235"/>
                    <a:pt x="488" y="234"/>
                    <a:pt x="490" y="234"/>
                  </a:cubicBezTo>
                  <a:cubicBezTo>
                    <a:pt x="491" y="234"/>
                    <a:pt x="492" y="233"/>
                    <a:pt x="492" y="233"/>
                  </a:cubicBezTo>
                  <a:cubicBezTo>
                    <a:pt x="492" y="232"/>
                    <a:pt x="491" y="232"/>
                    <a:pt x="491" y="232"/>
                  </a:cubicBezTo>
                  <a:cubicBezTo>
                    <a:pt x="490" y="232"/>
                    <a:pt x="489" y="232"/>
                    <a:pt x="488" y="232"/>
                  </a:cubicBezTo>
                  <a:cubicBezTo>
                    <a:pt x="483" y="232"/>
                    <a:pt x="483" y="232"/>
                    <a:pt x="483" y="232"/>
                  </a:cubicBezTo>
                  <a:cubicBezTo>
                    <a:pt x="482" y="232"/>
                    <a:pt x="481" y="232"/>
                    <a:pt x="480" y="232"/>
                  </a:cubicBezTo>
                  <a:cubicBezTo>
                    <a:pt x="478" y="232"/>
                    <a:pt x="476" y="232"/>
                    <a:pt x="473" y="232"/>
                  </a:cubicBezTo>
                  <a:cubicBezTo>
                    <a:pt x="472" y="232"/>
                    <a:pt x="472" y="232"/>
                    <a:pt x="472" y="232"/>
                  </a:cubicBezTo>
                  <a:cubicBezTo>
                    <a:pt x="471" y="232"/>
                    <a:pt x="470" y="232"/>
                    <a:pt x="470" y="233"/>
                  </a:cubicBezTo>
                  <a:cubicBezTo>
                    <a:pt x="470" y="233"/>
                    <a:pt x="470" y="233"/>
                    <a:pt x="470" y="233"/>
                  </a:cubicBezTo>
                  <a:close/>
                  <a:moveTo>
                    <a:pt x="517" y="237"/>
                  </a:moveTo>
                  <a:cubicBezTo>
                    <a:pt x="517" y="235"/>
                    <a:pt x="518" y="234"/>
                    <a:pt x="520" y="234"/>
                  </a:cubicBezTo>
                  <a:cubicBezTo>
                    <a:pt x="521" y="234"/>
                    <a:pt x="522" y="233"/>
                    <a:pt x="522" y="233"/>
                  </a:cubicBezTo>
                  <a:cubicBezTo>
                    <a:pt x="522" y="232"/>
                    <a:pt x="521" y="232"/>
                    <a:pt x="521" y="232"/>
                  </a:cubicBezTo>
                  <a:cubicBezTo>
                    <a:pt x="520" y="232"/>
                    <a:pt x="519" y="232"/>
                    <a:pt x="517" y="232"/>
                  </a:cubicBezTo>
                  <a:cubicBezTo>
                    <a:pt x="513" y="232"/>
                    <a:pt x="513" y="232"/>
                    <a:pt x="513" y="232"/>
                  </a:cubicBezTo>
                  <a:cubicBezTo>
                    <a:pt x="507" y="232"/>
                    <a:pt x="507" y="232"/>
                    <a:pt x="507" y="232"/>
                  </a:cubicBezTo>
                  <a:cubicBezTo>
                    <a:pt x="505" y="232"/>
                    <a:pt x="503" y="232"/>
                    <a:pt x="502" y="232"/>
                  </a:cubicBezTo>
                  <a:cubicBezTo>
                    <a:pt x="502" y="232"/>
                    <a:pt x="501" y="232"/>
                    <a:pt x="501" y="232"/>
                  </a:cubicBezTo>
                  <a:cubicBezTo>
                    <a:pt x="500" y="232"/>
                    <a:pt x="500" y="232"/>
                    <a:pt x="500" y="233"/>
                  </a:cubicBezTo>
                  <a:cubicBezTo>
                    <a:pt x="500" y="233"/>
                    <a:pt x="500" y="234"/>
                    <a:pt x="501" y="234"/>
                  </a:cubicBezTo>
                  <a:cubicBezTo>
                    <a:pt x="503" y="234"/>
                    <a:pt x="505" y="235"/>
                    <a:pt x="506" y="237"/>
                  </a:cubicBezTo>
                  <a:cubicBezTo>
                    <a:pt x="507" y="238"/>
                    <a:pt x="508" y="241"/>
                    <a:pt x="510" y="246"/>
                  </a:cubicBezTo>
                  <a:cubicBezTo>
                    <a:pt x="511" y="250"/>
                    <a:pt x="513" y="255"/>
                    <a:pt x="516" y="260"/>
                  </a:cubicBezTo>
                  <a:cubicBezTo>
                    <a:pt x="525" y="281"/>
                    <a:pt x="525" y="281"/>
                    <a:pt x="525" y="281"/>
                  </a:cubicBezTo>
                  <a:cubicBezTo>
                    <a:pt x="526" y="283"/>
                    <a:pt x="526" y="283"/>
                    <a:pt x="526" y="283"/>
                  </a:cubicBezTo>
                  <a:cubicBezTo>
                    <a:pt x="527" y="285"/>
                    <a:pt x="527" y="285"/>
                    <a:pt x="527" y="285"/>
                  </a:cubicBezTo>
                  <a:cubicBezTo>
                    <a:pt x="527" y="286"/>
                    <a:pt x="527" y="286"/>
                    <a:pt x="528" y="286"/>
                  </a:cubicBezTo>
                  <a:cubicBezTo>
                    <a:pt x="529" y="286"/>
                    <a:pt x="529" y="285"/>
                    <a:pt x="530" y="284"/>
                  </a:cubicBezTo>
                  <a:cubicBezTo>
                    <a:pt x="530" y="284"/>
                    <a:pt x="531" y="282"/>
                    <a:pt x="532" y="279"/>
                  </a:cubicBezTo>
                  <a:cubicBezTo>
                    <a:pt x="532" y="279"/>
                    <a:pt x="533" y="276"/>
                    <a:pt x="536" y="272"/>
                  </a:cubicBezTo>
                  <a:cubicBezTo>
                    <a:pt x="542" y="257"/>
                    <a:pt x="542" y="257"/>
                    <a:pt x="542" y="257"/>
                  </a:cubicBezTo>
                  <a:cubicBezTo>
                    <a:pt x="548" y="244"/>
                    <a:pt x="548" y="244"/>
                    <a:pt x="548" y="244"/>
                  </a:cubicBezTo>
                  <a:cubicBezTo>
                    <a:pt x="550" y="240"/>
                    <a:pt x="551" y="237"/>
                    <a:pt x="552" y="236"/>
                  </a:cubicBezTo>
                  <a:cubicBezTo>
                    <a:pt x="553" y="235"/>
                    <a:pt x="554" y="234"/>
                    <a:pt x="556" y="234"/>
                  </a:cubicBezTo>
                  <a:cubicBezTo>
                    <a:pt x="556" y="233"/>
                    <a:pt x="557" y="233"/>
                    <a:pt x="557" y="233"/>
                  </a:cubicBezTo>
                  <a:cubicBezTo>
                    <a:pt x="557" y="232"/>
                    <a:pt x="557" y="232"/>
                    <a:pt x="556" y="232"/>
                  </a:cubicBezTo>
                  <a:cubicBezTo>
                    <a:pt x="556" y="232"/>
                    <a:pt x="555" y="232"/>
                    <a:pt x="555" y="232"/>
                  </a:cubicBezTo>
                  <a:cubicBezTo>
                    <a:pt x="553" y="232"/>
                    <a:pt x="551" y="232"/>
                    <a:pt x="548" y="232"/>
                  </a:cubicBezTo>
                  <a:cubicBezTo>
                    <a:pt x="548" y="232"/>
                    <a:pt x="546" y="232"/>
                    <a:pt x="545" y="232"/>
                  </a:cubicBezTo>
                  <a:cubicBezTo>
                    <a:pt x="540" y="232"/>
                    <a:pt x="540" y="232"/>
                    <a:pt x="540" y="232"/>
                  </a:cubicBezTo>
                  <a:cubicBezTo>
                    <a:pt x="539" y="232"/>
                    <a:pt x="539" y="232"/>
                    <a:pt x="538" y="232"/>
                  </a:cubicBezTo>
                  <a:cubicBezTo>
                    <a:pt x="538" y="232"/>
                    <a:pt x="537" y="232"/>
                    <a:pt x="537" y="233"/>
                  </a:cubicBezTo>
                  <a:cubicBezTo>
                    <a:pt x="537" y="233"/>
                    <a:pt x="538" y="234"/>
                    <a:pt x="539" y="234"/>
                  </a:cubicBezTo>
                  <a:cubicBezTo>
                    <a:pt x="541" y="234"/>
                    <a:pt x="542" y="235"/>
                    <a:pt x="543" y="236"/>
                  </a:cubicBezTo>
                  <a:cubicBezTo>
                    <a:pt x="545" y="237"/>
                    <a:pt x="545" y="238"/>
                    <a:pt x="545" y="240"/>
                  </a:cubicBezTo>
                  <a:cubicBezTo>
                    <a:pt x="545" y="242"/>
                    <a:pt x="544" y="247"/>
                    <a:pt x="541" y="253"/>
                  </a:cubicBezTo>
                  <a:cubicBezTo>
                    <a:pt x="532" y="273"/>
                    <a:pt x="532" y="273"/>
                    <a:pt x="532" y="273"/>
                  </a:cubicBezTo>
                  <a:cubicBezTo>
                    <a:pt x="532" y="273"/>
                    <a:pt x="531" y="274"/>
                    <a:pt x="531" y="274"/>
                  </a:cubicBezTo>
                  <a:cubicBezTo>
                    <a:pt x="531" y="274"/>
                    <a:pt x="531" y="273"/>
                    <a:pt x="530" y="272"/>
                  </a:cubicBezTo>
                  <a:cubicBezTo>
                    <a:pt x="522" y="251"/>
                    <a:pt x="522" y="251"/>
                    <a:pt x="522" y="251"/>
                  </a:cubicBezTo>
                  <a:cubicBezTo>
                    <a:pt x="519" y="244"/>
                    <a:pt x="517" y="240"/>
                    <a:pt x="517" y="237"/>
                  </a:cubicBezTo>
                  <a:cubicBezTo>
                    <a:pt x="517" y="237"/>
                    <a:pt x="517" y="237"/>
                    <a:pt x="517" y="237"/>
                  </a:cubicBezTo>
                  <a:close/>
                  <a:moveTo>
                    <a:pt x="583" y="240"/>
                  </a:moveTo>
                  <a:cubicBezTo>
                    <a:pt x="583" y="238"/>
                    <a:pt x="583" y="236"/>
                    <a:pt x="583" y="236"/>
                  </a:cubicBezTo>
                  <a:cubicBezTo>
                    <a:pt x="584" y="235"/>
                    <a:pt x="585" y="234"/>
                    <a:pt x="587" y="234"/>
                  </a:cubicBezTo>
                  <a:cubicBezTo>
                    <a:pt x="587" y="234"/>
                    <a:pt x="588" y="234"/>
                    <a:pt x="588" y="234"/>
                  </a:cubicBezTo>
                  <a:cubicBezTo>
                    <a:pt x="588" y="234"/>
                    <a:pt x="588" y="233"/>
                    <a:pt x="588" y="233"/>
                  </a:cubicBezTo>
                  <a:cubicBezTo>
                    <a:pt x="588" y="232"/>
                    <a:pt x="588" y="232"/>
                    <a:pt x="587" y="232"/>
                  </a:cubicBezTo>
                  <a:cubicBezTo>
                    <a:pt x="585" y="232"/>
                    <a:pt x="583" y="232"/>
                    <a:pt x="581" y="232"/>
                  </a:cubicBezTo>
                  <a:cubicBezTo>
                    <a:pt x="578" y="232"/>
                    <a:pt x="578" y="232"/>
                    <a:pt x="578" y="232"/>
                  </a:cubicBezTo>
                  <a:cubicBezTo>
                    <a:pt x="576" y="233"/>
                    <a:pt x="574" y="233"/>
                    <a:pt x="572" y="233"/>
                  </a:cubicBezTo>
                  <a:cubicBezTo>
                    <a:pt x="570" y="233"/>
                    <a:pt x="569" y="232"/>
                    <a:pt x="568" y="232"/>
                  </a:cubicBezTo>
                  <a:cubicBezTo>
                    <a:pt x="567" y="232"/>
                    <a:pt x="566" y="232"/>
                    <a:pt x="566" y="232"/>
                  </a:cubicBezTo>
                  <a:cubicBezTo>
                    <a:pt x="565" y="232"/>
                    <a:pt x="565" y="232"/>
                    <a:pt x="565" y="233"/>
                  </a:cubicBezTo>
                  <a:cubicBezTo>
                    <a:pt x="565" y="234"/>
                    <a:pt x="565" y="234"/>
                    <a:pt x="565" y="234"/>
                  </a:cubicBezTo>
                  <a:cubicBezTo>
                    <a:pt x="566" y="234"/>
                    <a:pt x="567" y="234"/>
                    <a:pt x="568" y="235"/>
                  </a:cubicBezTo>
                  <a:cubicBezTo>
                    <a:pt x="570" y="235"/>
                    <a:pt x="572" y="236"/>
                    <a:pt x="572" y="237"/>
                  </a:cubicBezTo>
                  <a:cubicBezTo>
                    <a:pt x="573" y="238"/>
                    <a:pt x="574" y="239"/>
                    <a:pt x="574" y="242"/>
                  </a:cubicBezTo>
                  <a:cubicBezTo>
                    <a:pt x="574" y="273"/>
                    <a:pt x="574" y="273"/>
                    <a:pt x="574" y="273"/>
                  </a:cubicBezTo>
                  <a:cubicBezTo>
                    <a:pt x="574" y="276"/>
                    <a:pt x="574" y="276"/>
                    <a:pt x="574" y="276"/>
                  </a:cubicBezTo>
                  <a:cubicBezTo>
                    <a:pt x="574" y="278"/>
                    <a:pt x="573" y="280"/>
                    <a:pt x="573" y="281"/>
                  </a:cubicBezTo>
                  <a:cubicBezTo>
                    <a:pt x="572" y="282"/>
                    <a:pt x="571" y="283"/>
                    <a:pt x="569" y="283"/>
                  </a:cubicBezTo>
                  <a:cubicBezTo>
                    <a:pt x="568" y="284"/>
                    <a:pt x="568" y="284"/>
                    <a:pt x="568" y="284"/>
                  </a:cubicBezTo>
                  <a:cubicBezTo>
                    <a:pt x="568" y="284"/>
                    <a:pt x="568" y="284"/>
                    <a:pt x="568" y="284"/>
                  </a:cubicBezTo>
                  <a:cubicBezTo>
                    <a:pt x="568" y="285"/>
                    <a:pt x="568" y="285"/>
                    <a:pt x="569" y="285"/>
                  </a:cubicBezTo>
                  <a:cubicBezTo>
                    <a:pt x="570" y="285"/>
                    <a:pt x="571" y="285"/>
                    <a:pt x="572" y="285"/>
                  </a:cubicBezTo>
                  <a:cubicBezTo>
                    <a:pt x="573" y="285"/>
                    <a:pt x="575" y="284"/>
                    <a:pt x="578" y="284"/>
                  </a:cubicBezTo>
                  <a:cubicBezTo>
                    <a:pt x="580" y="284"/>
                    <a:pt x="583" y="285"/>
                    <a:pt x="586" y="285"/>
                  </a:cubicBezTo>
                  <a:cubicBezTo>
                    <a:pt x="587" y="285"/>
                    <a:pt x="588" y="285"/>
                    <a:pt x="589" y="285"/>
                  </a:cubicBezTo>
                  <a:cubicBezTo>
                    <a:pt x="591" y="285"/>
                    <a:pt x="592" y="285"/>
                    <a:pt x="592" y="284"/>
                  </a:cubicBezTo>
                  <a:cubicBezTo>
                    <a:pt x="592" y="283"/>
                    <a:pt x="591" y="283"/>
                    <a:pt x="590" y="283"/>
                  </a:cubicBezTo>
                  <a:cubicBezTo>
                    <a:pt x="588" y="283"/>
                    <a:pt x="586" y="282"/>
                    <a:pt x="585" y="281"/>
                  </a:cubicBezTo>
                  <a:cubicBezTo>
                    <a:pt x="584" y="280"/>
                    <a:pt x="583" y="279"/>
                    <a:pt x="583" y="277"/>
                  </a:cubicBezTo>
                  <a:cubicBezTo>
                    <a:pt x="583" y="273"/>
                    <a:pt x="583" y="273"/>
                    <a:pt x="583" y="273"/>
                  </a:cubicBezTo>
                  <a:cubicBezTo>
                    <a:pt x="583" y="240"/>
                    <a:pt x="583" y="240"/>
                    <a:pt x="583" y="240"/>
                  </a:cubicBezTo>
                  <a:close/>
                  <a:moveTo>
                    <a:pt x="616" y="239"/>
                  </a:moveTo>
                  <a:cubicBezTo>
                    <a:pt x="616" y="236"/>
                    <a:pt x="618" y="234"/>
                    <a:pt x="620" y="234"/>
                  </a:cubicBezTo>
                  <a:cubicBezTo>
                    <a:pt x="621" y="234"/>
                    <a:pt x="622" y="234"/>
                    <a:pt x="622" y="233"/>
                  </a:cubicBezTo>
                  <a:cubicBezTo>
                    <a:pt x="622" y="232"/>
                    <a:pt x="621" y="232"/>
                    <a:pt x="620" y="232"/>
                  </a:cubicBezTo>
                  <a:cubicBezTo>
                    <a:pt x="618" y="232"/>
                    <a:pt x="616" y="232"/>
                    <a:pt x="614" y="232"/>
                  </a:cubicBezTo>
                  <a:cubicBezTo>
                    <a:pt x="611" y="232"/>
                    <a:pt x="609" y="233"/>
                    <a:pt x="608" y="233"/>
                  </a:cubicBezTo>
                  <a:cubicBezTo>
                    <a:pt x="607" y="233"/>
                    <a:pt x="606" y="233"/>
                    <a:pt x="604" y="232"/>
                  </a:cubicBezTo>
                  <a:cubicBezTo>
                    <a:pt x="602" y="232"/>
                    <a:pt x="602" y="232"/>
                    <a:pt x="602" y="232"/>
                  </a:cubicBezTo>
                  <a:cubicBezTo>
                    <a:pt x="602" y="232"/>
                    <a:pt x="601" y="232"/>
                    <a:pt x="601" y="232"/>
                  </a:cubicBezTo>
                  <a:cubicBezTo>
                    <a:pt x="600" y="232"/>
                    <a:pt x="600" y="232"/>
                    <a:pt x="600" y="232"/>
                  </a:cubicBezTo>
                  <a:cubicBezTo>
                    <a:pt x="599" y="232"/>
                    <a:pt x="599" y="232"/>
                    <a:pt x="599" y="233"/>
                  </a:cubicBezTo>
                  <a:cubicBezTo>
                    <a:pt x="599" y="234"/>
                    <a:pt x="599" y="234"/>
                    <a:pt x="600" y="234"/>
                  </a:cubicBezTo>
                  <a:cubicBezTo>
                    <a:pt x="602" y="235"/>
                    <a:pt x="602" y="235"/>
                    <a:pt x="602" y="235"/>
                  </a:cubicBezTo>
                  <a:cubicBezTo>
                    <a:pt x="606" y="235"/>
                    <a:pt x="608" y="238"/>
                    <a:pt x="608" y="242"/>
                  </a:cubicBezTo>
                  <a:cubicBezTo>
                    <a:pt x="608" y="274"/>
                    <a:pt x="608" y="274"/>
                    <a:pt x="608" y="274"/>
                  </a:cubicBezTo>
                  <a:cubicBezTo>
                    <a:pt x="608" y="277"/>
                    <a:pt x="607" y="279"/>
                    <a:pt x="607" y="280"/>
                  </a:cubicBezTo>
                  <a:cubicBezTo>
                    <a:pt x="606" y="282"/>
                    <a:pt x="605" y="283"/>
                    <a:pt x="603" y="283"/>
                  </a:cubicBezTo>
                  <a:cubicBezTo>
                    <a:pt x="603" y="283"/>
                    <a:pt x="602" y="284"/>
                    <a:pt x="602" y="284"/>
                  </a:cubicBezTo>
                  <a:cubicBezTo>
                    <a:pt x="602" y="285"/>
                    <a:pt x="603" y="285"/>
                    <a:pt x="603" y="285"/>
                  </a:cubicBezTo>
                  <a:cubicBezTo>
                    <a:pt x="604" y="285"/>
                    <a:pt x="604" y="285"/>
                    <a:pt x="605" y="285"/>
                  </a:cubicBezTo>
                  <a:cubicBezTo>
                    <a:pt x="609" y="285"/>
                    <a:pt x="612" y="284"/>
                    <a:pt x="615" y="284"/>
                  </a:cubicBezTo>
                  <a:cubicBezTo>
                    <a:pt x="617" y="284"/>
                    <a:pt x="619" y="284"/>
                    <a:pt x="620" y="285"/>
                  </a:cubicBezTo>
                  <a:cubicBezTo>
                    <a:pt x="624" y="285"/>
                    <a:pt x="624" y="285"/>
                    <a:pt x="624" y="285"/>
                  </a:cubicBezTo>
                  <a:cubicBezTo>
                    <a:pt x="627" y="285"/>
                    <a:pt x="628" y="285"/>
                    <a:pt x="629" y="285"/>
                  </a:cubicBezTo>
                  <a:cubicBezTo>
                    <a:pt x="631" y="285"/>
                    <a:pt x="632" y="285"/>
                    <a:pt x="633" y="285"/>
                  </a:cubicBezTo>
                  <a:cubicBezTo>
                    <a:pt x="636" y="285"/>
                    <a:pt x="638" y="284"/>
                    <a:pt x="640" y="282"/>
                  </a:cubicBezTo>
                  <a:cubicBezTo>
                    <a:pt x="642" y="279"/>
                    <a:pt x="643" y="276"/>
                    <a:pt x="643" y="273"/>
                  </a:cubicBezTo>
                  <a:cubicBezTo>
                    <a:pt x="643" y="272"/>
                    <a:pt x="643" y="271"/>
                    <a:pt x="643" y="271"/>
                  </a:cubicBezTo>
                  <a:cubicBezTo>
                    <a:pt x="642" y="271"/>
                    <a:pt x="642" y="272"/>
                    <a:pt x="641" y="274"/>
                  </a:cubicBezTo>
                  <a:cubicBezTo>
                    <a:pt x="637" y="279"/>
                    <a:pt x="631" y="281"/>
                    <a:pt x="622" y="281"/>
                  </a:cubicBezTo>
                  <a:cubicBezTo>
                    <a:pt x="620" y="281"/>
                    <a:pt x="619" y="281"/>
                    <a:pt x="618" y="281"/>
                  </a:cubicBezTo>
                  <a:cubicBezTo>
                    <a:pt x="617" y="280"/>
                    <a:pt x="616" y="278"/>
                    <a:pt x="616" y="273"/>
                  </a:cubicBezTo>
                  <a:cubicBezTo>
                    <a:pt x="616" y="239"/>
                    <a:pt x="616" y="239"/>
                    <a:pt x="616" y="239"/>
                  </a:cubicBezTo>
                  <a:close/>
                  <a:moveTo>
                    <a:pt x="666" y="239"/>
                  </a:moveTo>
                  <a:cubicBezTo>
                    <a:pt x="666" y="236"/>
                    <a:pt x="667" y="234"/>
                    <a:pt x="670" y="234"/>
                  </a:cubicBezTo>
                  <a:cubicBezTo>
                    <a:pt x="671" y="234"/>
                    <a:pt x="671" y="234"/>
                    <a:pt x="671" y="233"/>
                  </a:cubicBezTo>
                  <a:cubicBezTo>
                    <a:pt x="671" y="232"/>
                    <a:pt x="671" y="232"/>
                    <a:pt x="669" y="232"/>
                  </a:cubicBezTo>
                  <a:cubicBezTo>
                    <a:pt x="667" y="232"/>
                    <a:pt x="665" y="232"/>
                    <a:pt x="663" y="232"/>
                  </a:cubicBezTo>
                  <a:cubicBezTo>
                    <a:pt x="660" y="232"/>
                    <a:pt x="658" y="233"/>
                    <a:pt x="657" y="233"/>
                  </a:cubicBezTo>
                  <a:cubicBezTo>
                    <a:pt x="656" y="233"/>
                    <a:pt x="655" y="233"/>
                    <a:pt x="653" y="232"/>
                  </a:cubicBezTo>
                  <a:cubicBezTo>
                    <a:pt x="652" y="232"/>
                    <a:pt x="652" y="232"/>
                    <a:pt x="652" y="232"/>
                  </a:cubicBezTo>
                  <a:cubicBezTo>
                    <a:pt x="651" y="232"/>
                    <a:pt x="651" y="232"/>
                    <a:pt x="650" y="232"/>
                  </a:cubicBezTo>
                  <a:cubicBezTo>
                    <a:pt x="650" y="232"/>
                    <a:pt x="649" y="232"/>
                    <a:pt x="649" y="232"/>
                  </a:cubicBezTo>
                  <a:cubicBezTo>
                    <a:pt x="648" y="232"/>
                    <a:pt x="648" y="232"/>
                    <a:pt x="648" y="233"/>
                  </a:cubicBezTo>
                  <a:cubicBezTo>
                    <a:pt x="648" y="234"/>
                    <a:pt x="649" y="234"/>
                    <a:pt x="649" y="234"/>
                  </a:cubicBezTo>
                  <a:cubicBezTo>
                    <a:pt x="652" y="235"/>
                    <a:pt x="652" y="235"/>
                    <a:pt x="652" y="235"/>
                  </a:cubicBezTo>
                  <a:cubicBezTo>
                    <a:pt x="655" y="235"/>
                    <a:pt x="657" y="238"/>
                    <a:pt x="657" y="242"/>
                  </a:cubicBezTo>
                  <a:cubicBezTo>
                    <a:pt x="657" y="274"/>
                    <a:pt x="657" y="274"/>
                    <a:pt x="657" y="274"/>
                  </a:cubicBezTo>
                  <a:cubicBezTo>
                    <a:pt x="657" y="277"/>
                    <a:pt x="657" y="279"/>
                    <a:pt x="656" y="280"/>
                  </a:cubicBezTo>
                  <a:cubicBezTo>
                    <a:pt x="655" y="282"/>
                    <a:pt x="654" y="283"/>
                    <a:pt x="653" y="283"/>
                  </a:cubicBezTo>
                  <a:cubicBezTo>
                    <a:pt x="652" y="283"/>
                    <a:pt x="652" y="284"/>
                    <a:pt x="652" y="284"/>
                  </a:cubicBezTo>
                  <a:cubicBezTo>
                    <a:pt x="652" y="285"/>
                    <a:pt x="652" y="285"/>
                    <a:pt x="653" y="285"/>
                  </a:cubicBezTo>
                  <a:cubicBezTo>
                    <a:pt x="653" y="285"/>
                    <a:pt x="654" y="285"/>
                    <a:pt x="655" y="285"/>
                  </a:cubicBezTo>
                  <a:cubicBezTo>
                    <a:pt x="658" y="285"/>
                    <a:pt x="662" y="284"/>
                    <a:pt x="664" y="284"/>
                  </a:cubicBezTo>
                  <a:cubicBezTo>
                    <a:pt x="666" y="284"/>
                    <a:pt x="668" y="284"/>
                    <a:pt x="669" y="285"/>
                  </a:cubicBezTo>
                  <a:cubicBezTo>
                    <a:pt x="674" y="285"/>
                    <a:pt x="674" y="285"/>
                    <a:pt x="674" y="285"/>
                  </a:cubicBezTo>
                  <a:cubicBezTo>
                    <a:pt x="676" y="285"/>
                    <a:pt x="678" y="285"/>
                    <a:pt x="678" y="285"/>
                  </a:cubicBezTo>
                  <a:cubicBezTo>
                    <a:pt x="680" y="285"/>
                    <a:pt x="681" y="285"/>
                    <a:pt x="682" y="285"/>
                  </a:cubicBezTo>
                  <a:cubicBezTo>
                    <a:pt x="685" y="285"/>
                    <a:pt x="688" y="284"/>
                    <a:pt x="690" y="282"/>
                  </a:cubicBezTo>
                  <a:cubicBezTo>
                    <a:pt x="692" y="279"/>
                    <a:pt x="693" y="276"/>
                    <a:pt x="693" y="273"/>
                  </a:cubicBezTo>
                  <a:cubicBezTo>
                    <a:pt x="693" y="272"/>
                    <a:pt x="693" y="271"/>
                    <a:pt x="692" y="271"/>
                  </a:cubicBezTo>
                  <a:cubicBezTo>
                    <a:pt x="692" y="271"/>
                    <a:pt x="691" y="272"/>
                    <a:pt x="690" y="274"/>
                  </a:cubicBezTo>
                  <a:cubicBezTo>
                    <a:pt x="686" y="279"/>
                    <a:pt x="680" y="281"/>
                    <a:pt x="671" y="281"/>
                  </a:cubicBezTo>
                  <a:cubicBezTo>
                    <a:pt x="669" y="281"/>
                    <a:pt x="668" y="281"/>
                    <a:pt x="668" y="281"/>
                  </a:cubicBezTo>
                  <a:cubicBezTo>
                    <a:pt x="666" y="280"/>
                    <a:pt x="666" y="278"/>
                    <a:pt x="666" y="273"/>
                  </a:cubicBezTo>
                  <a:cubicBezTo>
                    <a:pt x="666" y="239"/>
                    <a:pt x="666" y="239"/>
                    <a:pt x="666" y="239"/>
                  </a:cubicBezTo>
                  <a:close/>
                  <a:moveTo>
                    <a:pt x="715" y="239"/>
                  </a:moveTo>
                  <a:cubicBezTo>
                    <a:pt x="715" y="237"/>
                    <a:pt x="716" y="236"/>
                    <a:pt x="717" y="235"/>
                  </a:cubicBezTo>
                  <a:cubicBezTo>
                    <a:pt x="720" y="235"/>
                    <a:pt x="720" y="235"/>
                    <a:pt x="720" y="235"/>
                  </a:cubicBezTo>
                  <a:cubicBezTo>
                    <a:pt x="725" y="235"/>
                    <a:pt x="725" y="235"/>
                    <a:pt x="725" y="235"/>
                  </a:cubicBezTo>
                  <a:cubicBezTo>
                    <a:pt x="729" y="235"/>
                    <a:pt x="732" y="236"/>
                    <a:pt x="734" y="237"/>
                  </a:cubicBezTo>
                  <a:cubicBezTo>
                    <a:pt x="735" y="238"/>
                    <a:pt x="736" y="240"/>
                    <a:pt x="736" y="242"/>
                  </a:cubicBezTo>
                  <a:cubicBezTo>
                    <a:pt x="736" y="244"/>
                    <a:pt x="737" y="244"/>
                    <a:pt x="737" y="244"/>
                  </a:cubicBezTo>
                  <a:cubicBezTo>
                    <a:pt x="738" y="244"/>
                    <a:pt x="739" y="243"/>
                    <a:pt x="739" y="241"/>
                  </a:cubicBezTo>
                  <a:cubicBezTo>
                    <a:pt x="739" y="240"/>
                    <a:pt x="739" y="239"/>
                    <a:pt x="738" y="236"/>
                  </a:cubicBezTo>
                  <a:cubicBezTo>
                    <a:pt x="738" y="235"/>
                    <a:pt x="738" y="234"/>
                    <a:pt x="738" y="233"/>
                  </a:cubicBezTo>
                  <a:cubicBezTo>
                    <a:pt x="738" y="232"/>
                    <a:pt x="738" y="232"/>
                    <a:pt x="737" y="232"/>
                  </a:cubicBezTo>
                  <a:cubicBezTo>
                    <a:pt x="737" y="232"/>
                    <a:pt x="737" y="232"/>
                    <a:pt x="736" y="232"/>
                  </a:cubicBezTo>
                  <a:cubicBezTo>
                    <a:pt x="735" y="232"/>
                    <a:pt x="729" y="232"/>
                    <a:pt x="721" y="232"/>
                  </a:cubicBezTo>
                  <a:cubicBezTo>
                    <a:pt x="706" y="232"/>
                    <a:pt x="706" y="232"/>
                    <a:pt x="706" y="232"/>
                  </a:cubicBezTo>
                  <a:cubicBezTo>
                    <a:pt x="702" y="232"/>
                    <a:pt x="702" y="232"/>
                    <a:pt x="702" y="232"/>
                  </a:cubicBezTo>
                  <a:cubicBezTo>
                    <a:pt x="701" y="232"/>
                    <a:pt x="701" y="232"/>
                    <a:pt x="700" y="232"/>
                  </a:cubicBezTo>
                  <a:cubicBezTo>
                    <a:pt x="700" y="232"/>
                    <a:pt x="699" y="232"/>
                    <a:pt x="699" y="232"/>
                  </a:cubicBezTo>
                  <a:cubicBezTo>
                    <a:pt x="698" y="232"/>
                    <a:pt x="698" y="232"/>
                    <a:pt x="698" y="233"/>
                  </a:cubicBezTo>
                  <a:cubicBezTo>
                    <a:pt x="698" y="233"/>
                    <a:pt x="698" y="234"/>
                    <a:pt x="699" y="234"/>
                  </a:cubicBezTo>
                  <a:cubicBezTo>
                    <a:pt x="702" y="234"/>
                    <a:pt x="704" y="235"/>
                    <a:pt x="705" y="236"/>
                  </a:cubicBezTo>
                  <a:cubicBezTo>
                    <a:pt x="706" y="237"/>
                    <a:pt x="706" y="239"/>
                    <a:pt x="706" y="242"/>
                  </a:cubicBezTo>
                  <a:cubicBezTo>
                    <a:pt x="706" y="273"/>
                    <a:pt x="706" y="273"/>
                    <a:pt x="706" y="273"/>
                  </a:cubicBezTo>
                  <a:cubicBezTo>
                    <a:pt x="706" y="275"/>
                    <a:pt x="706" y="277"/>
                    <a:pt x="706" y="278"/>
                  </a:cubicBezTo>
                  <a:cubicBezTo>
                    <a:pt x="706" y="280"/>
                    <a:pt x="705" y="281"/>
                    <a:pt x="705" y="282"/>
                  </a:cubicBezTo>
                  <a:cubicBezTo>
                    <a:pt x="704" y="282"/>
                    <a:pt x="703" y="283"/>
                    <a:pt x="702" y="283"/>
                  </a:cubicBezTo>
                  <a:cubicBezTo>
                    <a:pt x="701" y="284"/>
                    <a:pt x="701" y="284"/>
                    <a:pt x="701" y="284"/>
                  </a:cubicBezTo>
                  <a:cubicBezTo>
                    <a:pt x="701" y="285"/>
                    <a:pt x="701" y="285"/>
                    <a:pt x="702" y="285"/>
                  </a:cubicBezTo>
                  <a:cubicBezTo>
                    <a:pt x="702" y="285"/>
                    <a:pt x="703" y="285"/>
                    <a:pt x="704" y="285"/>
                  </a:cubicBezTo>
                  <a:cubicBezTo>
                    <a:pt x="708" y="285"/>
                    <a:pt x="711" y="285"/>
                    <a:pt x="713" y="285"/>
                  </a:cubicBezTo>
                  <a:cubicBezTo>
                    <a:pt x="715" y="285"/>
                    <a:pt x="718" y="285"/>
                    <a:pt x="719" y="285"/>
                  </a:cubicBezTo>
                  <a:cubicBezTo>
                    <a:pt x="724" y="285"/>
                    <a:pt x="724" y="285"/>
                    <a:pt x="724" y="285"/>
                  </a:cubicBezTo>
                  <a:cubicBezTo>
                    <a:pt x="726" y="286"/>
                    <a:pt x="728" y="286"/>
                    <a:pt x="729" y="286"/>
                  </a:cubicBezTo>
                  <a:cubicBezTo>
                    <a:pt x="732" y="286"/>
                    <a:pt x="734" y="285"/>
                    <a:pt x="736" y="284"/>
                  </a:cubicBezTo>
                  <a:cubicBezTo>
                    <a:pt x="738" y="284"/>
                    <a:pt x="739" y="282"/>
                    <a:pt x="740" y="280"/>
                  </a:cubicBezTo>
                  <a:cubicBezTo>
                    <a:pt x="742" y="278"/>
                    <a:pt x="742" y="275"/>
                    <a:pt x="742" y="273"/>
                  </a:cubicBezTo>
                  <a:cubicBezTo>
                    <a:pt x="742" y="272"/>
                    <a:pt x="742" y="272"/>
                    <a:pt x="742" y="272"/>
                  </a:cubicBezTo>
                  <a:cubicBezTo>
                    <a:pt x="742" y="272"/>
                    <a:pt x="742" y="272"/>
                    <a:pt x="741" y="272"/>
                  </a:cubicBezTo>
                  <a:cubicBezTo>
                    <a:pt x="741" y="272"/>
                    <a:pt x="741" y="272"/>
                    <a:pt x="741" y="272"/>
                  </a:cubicBezTo>
                  <a:cubicBezTo>
                    <a:pt x="738" y="279"/>
                    <a:pt x="731" y="282"/>
                    <a:pt x="720" y="282"/>
                  </a:cubicBezTo>
                  <a:cubicBezTo>
                    <a:pt x="719" y="282"/>
                    <a:pt x="718" y="282"/>
                    <a:pt x="718" y="281"/>
                  </a:cubicBezTo>
                  <a:cubicBezTo>
                    <a:pt x="717" y="281"/>
                    <a:pt x="716" y="280"/>
                    <a:pt x="716" y="279"/>
                  </a:cubicBezTo>
                  <a:cubicBezTo>
                    <a:pt x="715" y="277"/>
                    <a:pt x="715" y="275"/>
                    <a:pt x="715" y="271"/>
                  </a:cubicBezTo>
                  <a:cubicBezTo>
                    <a:pt x="715" y="267"/>
                    <a:pt x="715" y="267"/>
                    <a:pt x="715" y="267"/>
                  </a:cubicBezTo>
                  <a:cubicBezTo>
                    <a:pt x="715" y="265"/>
                    <a:pt x="715" y="263"/>
                    <a:pt x="715" y="261"/>
                  </a:cubicBezTo>
                  <a:cubicBezTo>
                    <a:pt x="716" y="260"/>
                    <a:pt x="716" y="259"/>
                    <a:pt x="716" y="259"/>
                  </a:cubicBezTo>
                  <a:cubicBezTo>
                    <a:pt x="717" y="259"/>
                    <a:pt x="718" y="258"/>
                    <a:pt x="719" y="258"/>
                  </a:cubicBezTo>
                  <a:cubicBezTo>
                    <a:pt x="721" y="258"/>
                    <a:pt x="721" y="258"/>
                    <a:pt x="721" y="258"/>
                  </a:cubicBezTo>
                  <a:cubicBezTo>
                    <a:pt x="724" y="258"/>
                    <a:pt x="726" y="259"/>
                    <a:pt x="727" y="259"/>
                  </a:cubicBezTo>
                  <a:cubicBezTo>
                    <a:pt x="728" y="259"/>
                    <a:pt x="729" y="259"/>
                    <a:pt x="729" y="260"/>
                  </a:cubicBezTo>
                  <a:cubicBezTo>
                    <a:pt x="731" y="261"/>
                    <a:pt x="731" y="263"/>
                    <a:pt x="732" y="265"/>
                  </a:cubicBezTo>
                  <a:cubicBezTo>
                    <a:pt x="732" y="266"/>
                    <a:pt x="732" y="266"/>
                    <a:pt x="733" y="266"/>
                  </a:cubicBezTo>
                  <a:cubicBezTo>
                    <a:pt x="733" y="266"/>
                    <a:pt x="733" y="266"/>
                    <a:pt x="734" y="266"/>
                  </a:cubicBezTo>
                  <a:cubicBezTo>
                    <a:pt x="734" y="266"/>
                    <a:pt x="734" y="266"/>
                    <a:pt x="734" y="265"/>
                  </a:cubicBezTo>
                  <a:cubicBezTo>
                    <a:pt x="734" y="263"/>
                    <a:pt x="734" y="263"/>
                    <a:pt x="734" y="263"/>
                  </a:cubicBezTo>
                  <a:cubicBezTo>
                    <a:pt x="734" y="262"/>
                    <a:pt x="734" y="260"/>
                    <a:pt x="733" y="258"/>
                  </a:cubicBezTo>
                  <a:cubicBezTo>
                    <a:pt x="733" y="255"/>
                    <a:pt x="733" y="253"/>
                    <a:pt x="733" y="252"/>
                  </a:cubicBezTo>
                  <a:cubicBezTo>
                    <a:pt x="733" y="252"/>
                    <a:pt x="733" y="251"/>
                    <a:pt x="733" y="251"/>
                  </a:cubicBezTo>
                  <a:cubicBezTo>
                    <a:pt x="733" y="250"/>
                    <a:pt x="733" y="249"/>
                    <a:pt x="733" y="249"/>
                  </a:cubicBezTo>
                  <a:cubicBezTo>
                    <a:pt x="733" y="248"/>
                    <a:pt x="733" y="248"/>
                    <a:pt x="732" y="248"/>
                  </a:cubicBezTo>
                  <a:cubicBezTo>
                    <a:pt x="732" y="248"/>
                    <a:pt x="731" y="248"/>
                    <a:pt x="731" y="249"/>
                  </a:cubicBezTo>
                  <a:cubicBezTo>
                    <a:pt x="730" y="251"/>
                    <a:pt x="730" y="251"/>
                    <a:pt x="730" y="251"/>
                  </a:cubicBezTo>
                  <a:cubicBezTo>
                    <a:pt x="729" y="253"/>
                    <a:pt x="727" y="255"/>
                    <a:pt x="724" y="255"/>
                  </a:cubicBezTo>
                  <a:cubicBezTo>
                    <a:pt x="721" y="255"/>
                    <a:pt x="721" y="255"/>
                    <a:pt x="721" y="255"/>
                  </a:cubicBezTo>
                  <a:cubicBezTo>
                    <a:pt x="719" y="255"/>
                    <a:pt x="719" y="255"/>
                    <a:pt x="719" y="255"/>
                  </a:cubicBezTo>
                  <a:cubicBezTo>
                    <a:pt x="718" y="255"/>
                    <a:pt x="718" y="255"/>
                    <a:pt x="718" y="255"/>
                  </a:cubicBezTo>
                  <a:cubicBezTo>
                    <a:pt x="717" y="255"/>
                    <a:pt x="716" y="255"/>
                    <a:pt x="716" y="254"/>
                  </a:cubicBezTo>
                  <a:cubicBezTo>
                    <a:pt x="715" y="253"/>
                    <a:pt x="715" y="252"/>
                    <a:pt x="715" y="249"/>
                  </a:cubicBezTo>
                  <a:cubicBezTo>
                    <a:pt x="715" y="241"/>
                    <a:pt x="715" y="241"/>
                    <a:pt x="715" y="241"/>
                  </a:cubicBezTo>
                  <a:cubicBezTo>
                    <a:pt x="715" y="239"/>
                    <a:pt x="715" y="239"/>
                    <a:pt x="715" y="239"/>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Power T block">
              <a:extLst>
                <a:ext uri="{FF2B5EF4-FFF2-40B4-BE49-F238E27FC236}">
                  <a16:creationId xmlns:a16="http://schemas.microsoft.com/office/drawing/2014/main" id="{44B6A79B-1686-4F4D-94EE-C07599553804}"/>
                </a:ext>
              </a:extLst>
            </p:cNvPr>
            <p:cNvSpPr>
              <a:spLocks noEditPoints="1"/>
            </p:cNvSpPr>
            <p:nvPr userDrawn="1"/>
          </p:nvSpPr>
          <p:spPr bwMode="auto">
            <a:xfrm>
              <a:off x="3111" y="-4852"/>
              <a:ext cx="5020" cy="5066"/>
            </a:xfrm>
            <a:custGeom>
              <a:avLst/>
              <a:gdLst>
                <a:gd name="T0" fmla="*/ 0 w 285"/>
                <a:gd name="T1" fmla="*/ 0 h 285"/>
                <a:gd name="T2" fmla="*/ 0 w 285"/>
                <a:gd name="T3" fmla="*/ 285 h 285"/>
                <a:gd name="T4" fmla="*/ 285 w 285"/>
                <a:gd name="T5" fmla="*/ 285 h 285"/>
                <a:gd name="T6" fmla="*/ 285 w 285"/>
                <a:gd name="T7" fmla="*/ 0 h 285"/>
                <a:gd name="T8" fmla="*/ 0 w 285"/>
                <a:gd name="T9" fmla="*/ 0 h 285"/>
                <a:gd name="T10" fmla="*/ 249 w 285"/>
                <a:gd name="T11" fmla="*/ 108 h 285"/>
                <a:gd name="T12" fmla="*/ 222 w 285"/>
                <a:gd name="T13" fmla="*/ 108 h 285"/>
                <a:gd name="T14" fmla="*/ 193 w 285"/>
                <a:gd name="T15" fmla="*/ 84 h 285"/>
                <a:gd name="T16" fmla="*/ 167 w 285"/>
                <a:gd name="T17" fmla="*/ 98 h 285"/>
                <a:gd name="T18" fmla="*/ 167 w 285"/>
                <a:gd name="T19" fmla="*/ 188 h 285"/>
                <a:gd name="T20" fmla="*/ 200 w 285"/>
                <a:gd name="T21" fmla="*/ 222 h 285"/>
                <a:gd name="T22" fmla="*/ 200 w 285"/>
                <a:gd name="T23" fmla="*/ 222 h 285"/>
                <a:gd name="T24" fmla="*/ 200 w 285"/>
                <a:gd name="T25" fmla="*/ 249 h 285"/>
                <a:gd name="T26" fmla="*/ 85 w 285"/>
                <a:gd name="T27" fmla="*/ 249 h 285"/>
                <a:gd name="T28" fmla="*/ 85 w 285"/>
                <a:gd name="T29" fmla="*/ 222 h 285"/>
                <a:gd name="T30" fmla="*/ 85 w 285"/>
                <a:gd name="T31" fmla="*/ 222 h 285"/>
                <a:gd name="T32" fmla="*/ 119 w 285"/>
                <a:gd name="T33" fmla="*/ 188 h 285"/>
                <a:gd name="T34" fmla="*/ 119 w 285"/>
                <a:gd name="T35" fmla="*/ 98 h 285"/>
                <a:gd name="T36" fmla="*/ 92 w 285"/>
                <a:gd name="T37" fmla="*/ 84 h 285"/>
                <a:gd name="T38" fmla="*/ 63 w 285"/>
                <a:gd name="T39" fmla="*/ 108 h 285"/>
                <a:gd name="T40" fmla="*/ 36 w 285"/>
                <a:gd name="T41" fmla="*/ 108 h 285"/>
                <a:gd name="T42" fmla="*/ 36 w 285"/>
                <a:gd name="T43" fmla="*/ 36 h 285"/>
                <a:gd name="T44" fmla="*/ 249 w 285"/>
                <a:gd name="T45" fmla="*/ 36 h 285"/>
                <a:gd name="T46" fmla="*/ 249 w 285"/>
                <a:gd name="T47" fmla="*/ 1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0" y="0"/>
                  </a:moveTo>
                  <a:cubicBezTo>
                    <a:pt x="0" y="285"/>
                    <a:pt x="0" y="285"/>
                    <a:pt x="0" y="285"/>
                  </a:cubicBezTo>
                  <a:cubicBezTo>
                    <a:pt x="285" y="285"/>
                    <a:pt x="285" y="285"/>
                    <a:pt x="285" y="285"/>
                  </a:cubicBezTo>
                  <a:cubicBezTo>
                    <a:pt x="285" y="0"/>
                    <a:pt x="285" y="0"/>
                    <a:pt x="285" y="0"/>
                  </a:cubicBezTo>
                  <a:lnTo>
                    <a:pt x="0" y="0"/>
                  </a:lnTo>
                  <a:close/>
                  <a:moveTo>
                    <a:pt x="249" y="108"/>
                  </a:moveTo>
                  <a:cubicBezTo>
                    <a:pt x="222" y="108"/>
                    <a:pt x="222" y="108"/>
                    <a:pt x="222" y="108"/>
                  </a:cubicBezTo>
                  <a:cubicBezTo>
                    <a:pt x="222" y="95"/>
                    <a:pt x="209" y="84"/>
                    <a:pt x="193" y="84"/>
                  </a:cubicBezTo>
                  <a:cubicBezTo>
                    <a:pt x="181" y="84"/>
                    <a:pt x="171" y="90"/>
                    <a:pt x="167" y="98"/>
                  </a:cubicBezTo>
                  <a:cubicBezTo>
                    <a:pt x="167" y="188"/>
                    <a:pt x="167" y="188"/>
                    <a:pt x="167" y="188"/>
                  </a:cubicBezTo>
                  <a:cubicBezTo>
                    <a:pt x="167" y="207"/>
                    <a:pt x="181" y="222"/>
                    <a:pt x="200" y="222"/>
                  </a:cubicBezTo>
                  <a:cubicBezTo>
                    <a:pt x="200" y="222"/>
                    <a:pt x="200" y="222"/>
                    <a:pt x="200" y="222"/>
                  </a:cubicBezTo>
                  <a:cubicBezTo>
                    <a:pt x="200" y="249"/>
                    <a:pt x="200" y="249"/>
                    <a:pt x="200" y="249"/>
                  </a:cubicBezTo>
                  <a:cubicBezTo>
                    <a:pt x="85" y="249"/>
                    <a:pt x="85" y="249"/>
                    <a:pt x="85" y="249"/>
                  </a:cubicBezTo>
                  <a:cubicBezTo>
                    <a:pt x="85" y="222"/>
                    <a:pt x="85" y="222"/>
                    <a:pt x="85" y="222"/>
                  </a:cubicBezTo>
                  <a:cubicBezTo>
                    <a:pt x="85" y="222"/>
                    <a:pt x="85" y="222"/>
                    <a:pt x="85" y="222"/>
                  </a:cubicBezTo>
                  <a:cubicBezTo>
                    <a:pt x="104" y="222"/>
                    <a:pt x="119" y="207"/>
                    <a:pt x="119" y="188"/>
                  </a:cubicBezTo>
                  <a:cubicBezTo>
                    <a:pt x="119" y="98"/>
                    <a:pt x="119" y="98"/>
                    <a:pt x="119" y="98"/>
                  </a:cubicBezTo>
                  <a:cubicBezTo>
                    <a:pt x="114" y="90"/>
                    <a:pt x="104" y="84"/>
                    <a:pt x="92" y="84"/>
                  </a:cubicBezTo>
                  <a:cubicBezTo>
                    <a:pt x="76" y="84"/>
                    <a:pt x="63" y="95"/>
                    <a:pt x="63" y="108"/>
                  </a:cubicBezTo>
                  <a:cubicBezTo>
                    <a:pt x="36" y="108"/>
                    <a:pt x="36" y="108"/>
                    <a:pt x="36" y="108"/>
                  </a:cubicBezTo>
                  <a:cubicBezTo>
                    <a:pt x="36" y="36"/>
                    <a:pt x="36" y="36"/>
                    <a:pt x="36" y="36"/>
                  </a:cubicBezTo>
                  <a:cubicBezTo>
                    <a:pt x="249" y="36"/>
                    <a:pt x="249" y="36"/>
                    <a:pt x="249" y="36"/>
                  </a:cubicBezTo>
                  <a:lnTo>
                    <a:pt x="249" y="108"/>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746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6X_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57199"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7540292" y="0"/>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7540292" y="2072644"/>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7540292" y="4145288"/>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0" name="Picture Placeholder 8">
            <a:extLst>
              <a:ext uri="{FF2B5EF4-FFF2-40B4-BE49-F238E27FC236}">
                <a16:creationId xmlns:a16="http://schemas.microsoft.com/office/drawing/2014/main" id="{B770C8F7-8D2A-4B6A-BF61-24775C13A405}"/>
              </a:ext>
            </a:extLst>
          </p:cNvPr>
          <p:cNvSpPr>
            <a:spLocks noGrp="1"/>
          </p:cNvSpPr>
          <p:nvPr>
            <p:ph type="pic" sz="quarter" idx="19" hasCustomPrompt="1"/>
          </p:nvPr>
        </p:nvSpPr>
        <p:spPr>
          <a:xfrm>
            <a:off x="9928758" y="2072644"/>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4" name="Freeform: Shape 13">
            <a:extLst>
              <a:ext uri="{FF2B5EF4-FFF2-40B4-BE49-F238E27FC236}">
                <a16:creationId xmlns:a16="http://schemas.microsoft.com/office/drawing/2014/main" id="{722A4A3C-B8F1-4F29-91F0-D42C2660A621}"/>
              </a:ext>
            </a:extLst>
          </p:cNvPr>
          <p:cNvSpPr/>
          <p:nvPr userDrawn="1"/>
        </p:nvSpPr>
        <p:spPr>
          <a:xfrm>
            <a:off x="11429306" y="6248400"/>
            <a:ext cx="216508" cy="228600"/>
          </a:xfrm>
          <a:custGeom>
            <a:avLst/>
            <a:gdLst>
              <a:gd name="connsiteX0" fmla="*/ 9420044 w 9430552"/>
              <a:gd name="connsiteY0" fmla="*/ 4103210 h 9955931"/>
              <a:gd name="connsiteX1" fmla="*/ 9417418 w 9430552"/>
              <a:gd name="connsiteY1" fmla="*/ 4084821 h 9955931"/>
              <a:gd name="connsiteX2" fmla="*/ 9370133 w 9430552"/>
              <a:gd name="connsiteY2" fmla="*/ 3706549 h 9955931"/>
              <a:gd name="connsiteX3" fmla="*/ 9367506 w 9430552"/>
              <a:gd name="connsiteY3" fmla="*/ 3688160 h 9955931"/>
              <a:gd name="connsiteX4" fmla="*/ 9286073 w 9430552"/>
              <a:gd name="connsiteY4" fmla="*/ 3320395 h 9955931"/>
              <a:gd name="connsiteX5" fmla="*/ 9280819 w 9430552"/>
              <a:gd name="connsiteY5" fmla="*/ 3302007 h 9955931"/>
              <a:gd name="connsiteX6" fmla="*/ 9167863 w 9430552"/>
              <a:gd name="connsiteY6" fmla="*/ 2944749 h 9955931"/>
              <a:gd name="connsiteX7" fmla="*/ 9162609 w 9430552"/>
              <a:gd name="connsiteY7" fmla="*/ 2928988 h 9955931"/>
              <a:gd name="connsiteX8" fmla="*/ 9018130 w 9430552"/>
              <a:gd name="connsiteY8" fmla="*/ 2584865 h 9955931"/>
              <a:gd name="connsiteX9" fmla="*/ 9010249 w 9430552"/>
              <a:gd name="connsiteY9" fmla="*/ 2569103 h 9955931"/>
              <a:gd name="connsiteX10" fmla="*/ 8836874 w 9430552"/>
              <a:gd name="connsiteY10" fmla="*/ 2240741 h 9955931"/>
              <a:gd name="connsiteX11" fmla="*/ 8828993 w 9430552"/>
              <a:gd name="connsiteY11" fmla="*/ 2224980 h 9955931"/>
              <a:gd name="connsiteX12" fmla="*/ 8631976 w 9430552"/>
              <a:gd name="connsiteY12" fmla="*/ 1917633 h 9955931"/>
              <a:gd name="connsiteX13" fmla="*/ 8621468 w 9430552"/>
              <a:gd name="connsiteY13" fmla="*/ 1904499 h 9955931"/>
              <a:gd name="connsiteX14" fmla="*/ 8395555 w 9430552"/>
              <a:gd name="connsiteY14" fmla="*/ 1615540 h 9955931"/>
              <a:gd name="connsiteX15" fmla="*/ 8385048 w 9430552"/>
              <a:gd name="connsiteY15" fmla="*/ 1602406 h 9955931"/>
              <a:gd name="connsiteX16" fmla="*/ 8135493 w 9430552"/>
              <a:gd name="connsiteY16" fmla="*/ 1334463 h 9955931"/>
              <a:gd name="connsiteX17" fmla="*/ 8122359 w 9430552"/>
              <a:gd name="connsiteY17" fmla="*/ 1321328 h 9955931"/>
              <a:gd name="connsiteX18" fmla="*/ 7851789 w 9430552"/>
              <a:gd name="connsiteY18" fmla="*/ 1077027 h 9955931"/>
              <a:gd name="connsiteX19" fmla="*/ 7838654 w 9430552"/>
              <a:gd name="connsiteY19" fmla="*/ 1066519 h 9955931"/>
              <a:gd name="connsiteX20" fmla="*/ 7547069 w 9430552"/>
              <a:gd name="connsiteY20" fmla="*/ 848487 h 9955931"/>
              <a:gd name="connsiteX21" fmla="*/ 7531307 w 9430552"/>
              <a:gd name="connsiteY21" fmla="*/ 837979 h 9955931"/>
              <a:gd name="connsiteX22" fmla="*/ 7221334 w 9430552"/>
              <a:gd name="connsiteY22" fmla="*/ 648843 h 9955931"/>
              <a:gd name="connsiteX23" fmla="*/ 7205573 w 9430552"/>
              <a:gd name="connsiteY23" fmla="*/ 640962 h 9955931"/>
              <a:gd name="connsiteX24" fmla="*/ 6879838 w 9430552"/>
              <a:gd name="connsiteY24" fmla="*/ 480722 h 9955931"/>
              <a:gd name="connsiteX25" fmla="*/ 6861449 w 9430552"/>
              <a:gd name="connsiteY25" fmla="*/ 472841 h 9955931"/>
              <a:gd name="connsiteX26" fmla="*/ 6522580 w 9430552"/>
              <a:gd name="connsiteY26" fmla="*/ 341496 h 9955931"/>
              <a:gd name="connsiteX27" fmla="*/ 6504192 w 9430552"/>
              <a:gd name="connsiteY27" fmla="*/ 336243 h 9955931"/>
              <a:gd name="connsiteX28" fmla="*/ 6152188 w 9430552"/>
              <a:gd name="connsiteY28" fmla="*/ 241674 h 9955931"/>
              <a:gd name="connsiteX29" fmla="*/ 6136426 w 9430552"/>
              <a:gd name="connsiteY29" fmla="*/ 239047 h 9955931"/>
              <a:gd name="connsiteX30" fmla="*/ 5894752 w 9430552"/>
              <a:gd name="connsiteY30" fmla="*/ 194390 h 9955931"/>
              <a:gd name="connsiteX31" fmla="*/ 5878991 w 9430552"/>
              <a:gd name="connsiteY31" fmla="*/ 191763 h 9955931"/>
              <a:gd name="connsiteX32" fmla="*/ 5511225 w 9430552"/>
              <a:gd name="connsiteY32" fmla="*/ 157614 h 9955931"/>
              <a:gd name="connsiteX33" fmla="*/ 5500718 w 9430552"/>
              <a:gd name="connsiteY33" fmla="*/ 157614 h 9955931"/>
              <a:gd name="connsiteX34" fmla="*/ 2056859 w 9430552"/>
              <a:gd name="connsiteY34" fmla="*/ 0 h 9955931"/>
              <a:gd name="connsiteX35" fmla="*/ 2054232 w 9430552"/>
              <a:gd name="connsiteY35" fmla="*/ 0 h 9955931"/>
              <a:gd name="connsiteX36" fmla="*/ 2041097 w 9430552"/>
              <a:gd name="connsiteY36" fmla="*/ 0 h 9955931"/>
              <a:gd name="connsiteX37" fmla="*/ 2035843 w 9430552"/>
              <a:gd name="connsiteY37" fmla="*/ 0 h 9955931"/>
              <a:gd name="connsiteX38" fmla="*/ 2020082 w 9430552"/>
              <a:gd name="connsiteY38" fmla="*/ 2627 h 9955931"/>
              <a:gd name="connsiteX39" fmla="*/ 2014828 w 9430552"/>
              <a:gd name="connsiteY39" fmla="*/ 2627 h 9955931"/>
              <a:gd name="connsiteX40" fmla="*/ 1999067 w 9430552"/>
              <a:gd name="connsiteY40" fmla="*/ 5254 h 9955931"/>
              <a:gd name="connsiteX41" fmla="*/ 1996440 w 9430552"/>
              <a:gd name="connsiteY41" fmla="*/ 5254 h 9955931"/>
              <a:gd name="connsiteX42" fmla="*/ 1980679 w 9430552"/>
              <a:gd name="connsiteY42" fmla="*/ 10508 h 9955931"/>
              <a:gd name="connsiteX43" fmla="*/ 1975425 w 9430552"/>
              <a:gd name="connsiteY43" fmla="*/ 13134 h 9955931"/>
              <a:gd name="connsiteX44" fmla="*/ 1962290 w 9430552"/>
              <a:gd name="connsiteY44" fmla="*/ 18388 h 9955931"/>
              <a:gd name="connsiteX45" fmla="*/ 1954410 w 9430552"/>
              <a:gd name="connsiteY45" fmla="*/ 21015 h 9955931"/>
              <a:gd name="connsiteX46" fmla="*/ 1951783 w 9430552"/>
              <a:gd name="connsiteY46" fmla="*/ 23642 h 9955931"/>
              <a:gd name="connsiteX47" fmla="*/ 99822 w 9430552"/>
              <a:gd name="connsiteY47" fmla="*/ 1019235 h 9955931"/>
              <a:gd name="connsiteX48" fmla="*/ 94568 w 9430552"/>
              <a:gd name="connsiteY48" fmla="*/ 1021862 h 9955931"/>
              <a:gd name="connsiteX49" fmla="*/ 86688 w 9430552"/>
              <a:gd name="connsiteY49" fmla="*/ 1027116 h 9955931"/>
              <a:gd name="connsiteX50" fmla="*/ 76180 w 9430552"/>
              <a:gd name="connsiteY50" fmla="*/ 1034997 h 9955931"/>
              <a:gd name="connsiteX51" fmla="*/ 70926 w 9430552"/>
              <a:gd name="connsiteY51" fmla="*/ 1040250 h 9955931"/>
              <a:gd name="connsiteX52" fmla="*/ 60419 w 9430552"/>
              <a:gd name="connsiteY52" fmla="*/ 1048131 h 9955931"/>
              <a:gd name="connsiteX53" fmla="*/ 57792 w 9430552"/>
              <a:gd name="connsiteY53" fmla="*/ 1050758 h 9955931"/>
              <a:gd name="connsiteX54" fmla="*/ 57792 w 9430552"/>
              <a:gd name="connsiteY54" fmla="*/ 1050758 h 9955931"/>
              <a:gd name="connsiteX55" fmla="*/ 47284 w 9430552"/>
              <a:gd name="connsiteY55" fmla="*/ 1061266 h 9955931"/>
              <a:gd name="connsiteX56" fmla="*/ 44657 w 9430552"/>
              <a:gd name="connsiteY56" fmla="*/ 1066519 h 9955931"/>
              <a:gd name="connsiteX57" fmla="*/ 34150 w 9430552"/>
              <a:gd name="connsiteY57" fmla="*/ 1079654 h 9955931"/>
              <a:gd name="connsiteX58" fmla="*/ 31523 w 9430552"/>
              <a:gd name="connsiteY58" fmla="*/ 1082281 h 9955931"/>
              <a:gd name="connsiteX59" fmla="*/ 23642 w 9430552"/>
              <a:gd name="connsiteY59" fmla="*/ 1095415 h 9955931"/>
              <a:gd name="connsiteX60" fmla="*/ 21015 w 9430552"/>
              <a:gd name="connsiteY60" fmla="*/ 1098042 h 9955931"/>
              <a:gd name="connsiteX61" fmla="*/ 5254 w 9430552"/>
              <a:gd name="connsiteY61" fmla="*/ 1134819 h 9955931"/>
              <a:gd name="connsiteX62" fmla="*/ 5254 w 9430552"/>
              <a:gd name="connsiteY62" fmla="*/ 1140072 h 9955931"/>
              <a:gd name="connsiteX63" fmla="*/ 2627 w 9430552"/>
              <a:gd name="connsiteY63" fmla="*/ 1155834 h 9955931"/>
              <a:gd name="connsiteX64" fmla="*/ 2627 w 9430552"/>
              <a:gd name="connsiteY64" fmla="*/ 1161088 h 9955931"/>
              <a:gd name="connsiteX65" fmla="*/ 0 w 9430552"/>
              <a:gd name="connsiteY65" fmla="*/ 1174222 h 9955931"/>
              <a:gd name="connsiteX66" fmla="*/ 0 w 9430552"/>
              <a:gd name="connsiteY66" fmla="*/ 1179476 h 9955931"/>
              <a:gd name="connsiteX67" fmla="*/ 0 w 9430552"/>
              <a:gd name="connsiteY67" fmla="*/ 1192610 h 9955931"/>
              <a:gd name="connsiteX68" fmla="*/ 0 w 9430552"/>
              <a:gd name="connsiteY68" fmla="*/ 1195237 h 9955931"/>
              <a:gd name="connsiteX69" fmla="*/ 173375 w 9430552"/>
              <a:gd name="connsiteY69" fmla="*/ 9456821 h 9955931"/>
              <a:gd name="connsiteX70" fmla="*/ 215405 w 9430552"/>
              <a:gd name="connsiteY70" fmla="*/ 9577658 h 9955931"/>
              <a:gd name="connsiteX71" fmla="*/ 215405 w 9430552"/>
              <a:gd name="connsiteY71" fmla="*/ 9577658 h 9955931"/>
              <a:gd name="connsiteX72" fmla="*/ 215405 w 9430552"/>
              <a:gd name="connsiteY72" fmla="*/ 9577658 h 9955931"/>
              <a:gd name="connsiteX73" fmla="*/ 233794 w 9430552"/>
              <a:gd name="connsiteY73" fmla="*/ 9596046 h 9955931"/>
              <a:gd name="connsiteX74" fmla="*/ 344123 w 9430552"/>
              <a:gd name="connsiteY74" fmla="*/ 9651211 h 9955931"/>
              <a:gd name="connsiteX75" fmla="*/ 359885 w 9430552"/>
              <a:gd name="connsiteY75" fmla="*/ 9653838 h 9955931"/>
              <a:gd name="connsiteX76" fmla="*/ 3977119 w 9430552"/>
              <a:gd name="connsiteY76" fmla="*/ 9961185 h 9955931"/>
              <a:gd name="connsiteX77" fmla="*/ 3987626 w 9430552"/>
              <a:gd name="connsiteY77" fmla="*/ 9961185 h 9955931"/>
              <a:gd name="connsiteX78" fmla="*/ 4376407 w 9430552"/>
              <a:gd name="connsiteY78" fmla="*/ 9974320 h 9955931"/>
              <a:gd name="connsiteX79" fmla="*/ 4384288 w 9430552"/>
              <a:gd name="connsiteY79" fmla="*/ 9974320 h 9955931"/>
              <a:gd name="connsiteX80" fmla="*/ 4397422 w 9430552"/>
              <a:gd name="connsiteY80" fmla="*/ 9974320 h 9955931"/>
              <a:gd name="connsiteX81" fmla="*/ 4775695 w 9430552"/>
              <a:gd name="connsiteY81" fmla="*/ 9950677 h 9955931"/>
              <a:gd name="connsiteX82" fmla="*/ 4796710 w 9430552"/>
              <a:gd name="connsiteY82" fmla="*/ 9948051 h 9955931"/>
              <a:gd name="connsiteX83" fmla="*/ 5164475 w 9430552"/>
              <a:gd name="connsiteY83" fmla="*/ 9887632 h 9955931"/>
              <a:gd name="connsiteX84" fmla="*/ 5185491 w 9430552"/>
              <a:gd name="connsiteY84" fmla="*/ 9882378 h 9955931"/>
              <a:gd name="connsiteX85" fmla="*/ 5540121 w 9430552"/>
              <a:gd name="connsiteY85" fmla="*/ 9785183 h 9955931"/>
              <a:gd name="connsiteX86" fmla="*/ 5558510 w 9430552"/>
              <a:gd name="connsiteY86" fmla="*/ 9779929 h 9955931"/>
              <a:gd name="connsiteX87" fmla="*/ 5900006 w 9430552"/>
              <a:gd name="connsiteY87" fmla="*/ 9648584 h 9955931"/>
              <a:gd name="connsiteX88" fmla="*/ 5918394 w 9430552"/>
              <a:gd name="connsiteY88" fmla="*/ 9640704 h 9955931"/>
              <a:gd name="connsiteX89" fmla="*/ 6241502 w 9430552"/>
              <a:gd name="connsiteY89" fmla="*/ 9477836 h 9955931"/>
              <a:gd name="connsiteX90" fmla="*/ 6259890 w 9430552"/>
              <a:gd name="connsiteY90" fmla="*/ 9467328 h 9955931"/>
              <a:gd name="connsiteX91" fmla="*/ 6564610 w 9430552"/>
              <a:gd name="connsiteY91" fmla="*/ 9272938 h 9955931"/>
              <a:gd name="connsiteX92" fmla="*/ 6580372 w 9430552"/>
              <a:gd name="connsiteY92" fmla="*/ 9262431 h 9955931"/>
              <a:gd name="connsiteX93" fmla="*/ 6866703 w 9430552"/>
              <a:gd name="connsiteY93" fmla="*/ 9039145 h 9955931"/>
              <a:gd name="connsiteX94" fmla="*/ 6882465 w 9430552"/>
              <a:gd name="connsiteY94" fmla="*/ 9026010 h 9955931"/>
              <a:gd name="connsiteX95" fmla="*/ 7145154 w 9430552"/>
              <a:gd name="connsiteY95" fmla="*/ 8773828 h 9955931"/>
              <a:gd name="connsiteX96" fmla="*/ 7158289 w 9430552"/>
              <a:gd name="connsiteY96" fmla="*/ 8760694 h 9955931"/>
              <a:gd name="connsiteX97" fmla="*/ 7397336 w 9430552"/>
              <a:gd name="connsiteY97" fmla="*/ 8482243 h 9955931"/>
              <a:gd name="connsiteX98" fmla="*/ 7410470 w 9430552"/>
              <a:gd name="connsiteY98" fmla="*/ 8466481 h 9955931"/>
              <a:gd name="connsiteX99" fmla="*/ 7623249 w 9430552"/>
              <a:gd name="connsiteY99" fmla="*/ 8161763 h 9955931"/>
              <a:gd name="connsiteX100" fmla="*/ 7633756 w 9430552"/>
              <a:gd name="connsiteY100" fmla="*/ 8146001 h 9955931"/>
              <a:gd name="connsiteX101" fmla="*/ 7817639 w 9430552"/>
              <a:gd name="connsiteY101" fmla="*/ 7817639 h 9955931"/>
              <a:gd name="connsiteX102" fmla="*/ 7825520 w 9430552"/>
              <a:gd name="connsiteY102" fmla="*/ 7799251 h 9955931"/>
              <a:gd name="connsiteX103" fmla="*/ 7943730 w 9430552"/>
              <a:gd name="connsiteY103" fmla="*/ 7528681 h 9955931"/>
              <a:gd name="connsiteX104" fmla="*/ 8140747 w 9430552"/>
              <a:gd name="connsiteY104" fmla="*/ 7373694 h 9955931"/>
              <a:gd name="connsiteX105" fmla="*/ 8156509 w 9430552"/>
              <a:gd name="connsiteY105" fmla="*/ 7360560 h 9955931"/>
              <a:gd name="connsiteX106" fmla="*/ 8398182 w 9430552"/>
              <a:gd name="connsiteY106" fmla="*/ 7126765 h 9955931"/>
              <a:gd name="connsiteX107" fmla="*/ 8411317 w 9430552"/>
              <a:gd name="connsiteY107" fmla="*/ 7113631 h 9955931"/>
              <a:gd name="connsiteX108" fmla="*/ 8631976 w 9430552"/>
              <a:gd name="connsiteY108" fmla="*/ 6856196 h 9955931"/>
              <a:gd name="connsiteX109" fmla="*/ 8645110 w 9430552"/>
              <a:gd name="connsiteY109" fmla="*/ 6840434 h 9955931"/>
              <a:gd name="connsiteX110" fmla="*/ 8842127 w 9430552"/>
              <a:gd name="connsiteY110" fmla="*/ 6559356 h 9955931"/>
              <a:gd name="connsiteX111" fmla="*/ 8852636 w 9430552"/>
              <a:gd name="connsiteY111" fmla="*/ 6543595 h 9955931"/>
              <a:gd name="connsiteX112" fmla="*/ 9023384 w 9430552"/>
              <a:gd name="connsiteY112" fmla="*/ 6241502 h 9955931"/>
              <a:gd name="connsiteX113" fmla="*/ 9031264 w 9430552"/>
              <a:gd name="connsiteY113" fmla="*/ 6223114 h 9955931"/>
              <a:gd name="connsiteX114" fmla="*/ 9173116 w 9430552"/>
              <a:gd name="connsiteY114" fmla="*/ 5900006 h 9955931"/>
              <a:gd name="connsiteX115" fmla="*/ 9180997 w 9430552"/>
              <a:gd name="connsiteY115" fmla="*/ 5881617 h 9955931"/>
              <a:gd name="connsiteX116" fmla="*/ 9293954 w 9430552"/>
              <a:gd name="connsiteY116" fmla="*/ 5540121 h 9955931"/>
              <a:gd name="connsiteX117" fmla="*/ 9299208 w 9430552"/>
              <a:gd name="connsiteY117" fmla="*/ 5521733 h 9955931"/>
              <a:gd name="connsiteX118" fmla="*/ 9380641 w 9430552"/>
              <a:gd name="connsiteY118" fmla="*/ 5164475 h 9955931"/>
              <a:gd name="connsiteX119" fmla="*/ 9383268 w 9430552"/>
              <a:gd name="connsiteY119" fmla="*/ 5148714 h 9955931"/>
              <a:gd name="connsiteX120" fmla="*/ 9420044 w 9430552"/>
              <a:gd name="connsiteY120" fmla="*/ 4901786 h 9955931"/>
              <a:gd name="connsiteX121" fmla="*/ 9422671 w 9430552"/>
              <a:gd name="connsiteY121" fmla="*/ 4886024 h 9955931"/>
              <a:gd name="connsiteX122" fmla="*/ 9446313 w 9430552"/>
              <a:gd name="connsiteY122" fmla="*/ 4505125 h 9955931"/>
              <a:gd name="connsiteX123" fmla="*/ 9446313 w 9430552"/>
              <a:gd name="connsiteY123" fmla="*/ 4486737 h 9955931"/>
              <a:gd name="connsiteX124" fmla="*/ 9420044 w 9430552"/>
              <a:gd name="connsiteY124" fmla="*/ 4103210 h 9955931"/>
              <a:gd name="connsiteX125" fmla="*/ 1857215 w 9430552"/>
              <a:gd name="connsiteY125" fmla="*/ 1077027 h 9955931"/>
              <a:gd name="connsiteX126" fmla="*/ 924667 w 9430552"/>
              <a:gd name="connsiteY126" fmla="*/ 1032370 h 9955931"/>
              <a:gd name="connsiteX127" fmla="*/ 1849334 w 9430552"/>
              <a:gd name="connsiteY127" fmla="*/ 535887 h 9955931"/>
              <a:gd name="connsiteX128" fmla="*/ 1857215 w 9430552"/>
              <a:gd name="connsiteY128" fmla="*/ 1077027 h 9955931"/>
              <a:gd name="connsiteX129" fmla="*/ 399288 w 9430552"/>
              <a:gd name="connsiteY129" fmla="*/ 1405389 h 9955931"/>
              <a:gd name="connsiteX130" fmla="*/ 1862468 w 9430552"/>
              <a:gd name="connsiteY130" fmla="*/ 1476315 h 9955931"/>
              <a:gd name="connsiteX131" fmla="*/ 1943902 w 9430552"/>
              <a:gd name="connsiteY131" fmla="*/ 7702056 h 9955931"/>
              <a:gd name="connsiteX132" fmla="*/ 559529 w 9430552"/>
              <a:gd name="connsiteY132" fmla="*/ 9002369 h 9955931"/>
              <a:gd name="connsiteX133" fmla="*/ 399288 w 9430552"/>
              <a:gd name="connsiteY133" fmla="*/ 1405389 h 9955931"/>
              <a:gd name="connsiteX134" fmla="*/ 7276499 w 9430552"/>
              <a:gd name="connsiteY134" fmla="*/ 7941103 h 9955931"/>
              <a:gd name="connsiteX135" fmla="*/ 7074228 w 9430552"/>
              <a:gd name="connsiteY135" fmla="*/ 8230061 h 9955931"/>
              <a:gd name="connsiteX136" fmla="*/ 6848315 w 9430552"/>
              <a:gd name="connsiteY136" fmla="*/ 8495377 h 9955931"/>
              <a:gd name="connsiteX137" fmla="*/ 6598760 w 9430552"/>
              <a:gd name="connsiteY137" fmla="*/ 8734425 h 9955931"/>
              <a:gd name="connsiteX138" fmla="*/ 6328190 w 9430552"/>
              <a:gd name="connsiteY138" fmla="*/ 8947204 h 9955931"/>
              <a:gd name="connsiteX139" fmla="*/ 6039231 w 9430552"/>
              <a:gd name="connsiteY139" fmla="*/ 9131086 h 9955931"/>
              <a:gd name="connsiteX140" fmla="*/ 5734511 w 9430552"/>
              <a:gd name="connsiteY140" fmla="*/ 9286073 h 9955931"/>
              <a:gd name="connsiteX141" fmla="*/ 5414030 w 9430552"/>
              <a:gd name="connsiteY141" fmla="*/ 9409537 h 9955931"/>
              <a:gd name="connsiteX142" fmla="*/ 5077788 w 9430552"/>
              <a:gd name="connsiteY142" fmla="*/ 9501479 h 9955931"/>
              <a:gd name="connsiteX143" fmla="*/ 4731038 w 9430552"/>
              <a:gd name="connsiteY143" fmla="*/ 9559270 h 9955931"/>
              <a:gd name="connsiteX144" fmla="*/ 4371153 w 9430552"/>
              <a:gd name="connsiteY144" fmla="*/ 9582912 h 9955931"/>
              <a:gd name="connsiteX145" fmla="*/ 3998134 w 9430552"/>
              <a:gd name="connsiteY145" fmla="*/ 9569777 h 9955931"/>
              <a:gd name="connsiteX146" fmla="*/ 832726 w 9430552"/>
              <a:gd name="connsiteY146" fmla="*/ 9296580 h 9955931"/>
              <a:gd name="connsiteX147" fmla="*/ 2217099 w 9430552"/>
              <a:gd name="connsiteY147" fmla="*/ 7996268 h 9955931"/>
              <a:gd name="connsiteX148" fmla="*/ 5461315 w 9430552"/>
              <a:gd name="connsiteY148" fmla="*/ 8248450 h 9955931"/>
              <a:gd name="connsiteX149" fmla="*/ 5471822 w 9430552"/>
              <a:gd name="connsiteY149" fmla="*/ 8248450 h 9955931"/>
              <a:gd name="connsiteX150" fmla="*/ 5829080 w 9430552"/>
              <a:gd name="connsiteY150" fmla="*/ 8258957 h 9955931"/>
              <a:gd name="connsiteX151" fmla="*/ 5850095 w 9430552"/>
              <a:gd name="connsiteY151" fmla="*/ 8258957 h 9955931"/>
              <a:gd name="connsiteX152" fmla="*/ 6199472 w 9430552"/>
              <a:gd name="connsiteY152" fmla="*/ 8232688 h 9955931"/>
              <a:gd name="connsiteX153" fmla="*/ 6220487 w 9430552"/>
              <a:gd name="connsiteY153" fmla="*/ 8230061 h 9955931"/>
              <a:gd name="connsiteX154" fmla="*/ 6559356 w 9430552"/>
              <a:gd name="connsiteY154" fmla="*/ 8169643 h 9955931"/>
              <a:gd name="connsiteX155" fmla="*/ 6577745 w 9430552"/>
              <a:gd name="connsiteY155" fmla="*/ 8164389 h 9955931"/>
              <a:gd name="connsiteX156" fmla="*/ 6903480 w 9430552"/>
              <a:gd name="connsiteY156" fmla="*/ 8072447 h 9955931"/>
              <a:gd name="connsiteX157" fmla="*/ 6921868 w 9430552"/>
              <a:gd name="connsiteY157" fmla="*/ 8067194 h 9955931"/>
              <a:gd name="connsiteX158" fmla="*/ 7234469 w 9430552"/>
              <a:gd name="connsiteY158" fmla="*/ 7943730 h 9955931"/>
              <a:gd name="connsiteX159" fmla="*/ 7252856 w 9430552"/>
              <a:gd name="connsiteY159" fmla="*/ 7935849 h 9955931"/>
              <a:gd name="connsiteX160" fmla="*/ 7287006 w 9430552"/>
              <a:gd name="connsiteY160" fmla="*/ 7917461 h 9955931"/>
              <a:gd name="connsiteX161" fmla="*/ 7276499 w 9430552"/>
              <a:gd name="connsiteY161" fmla="*/ 7941103 h 9955931"/>
              <a:gd name="connsiteX162" fmla="*/ 7830773 w 9430552"/>
              <a:gd name="connsiteY162" fmla="*/ 6322936 h 9955931"/>
              <a:gd name="connsiteX163" fmla="*/ 7793997 w 9430552"/>
              <a:gd name="connsiteY163" fmla="*/ 6575118 h 9955931"/>
              <a:gd name="connsiteX164" fmla="*/ 7709937 w 9430552"/>
              <a:gd name="connsiteY164" fmla="*/ 6948137 h 9955931"/>
              <a:gd name="connsiteX165" fmla="*/ 7602234 w 9430552"/>
              <a:gd name="connsiteY165" fmla="*/ 7276499 h 9955931"/>
              <a:gd name="connsiteX166" fmla="*/ 7357932 w 9430552"/>
              <a:gd name="connsiteY166" fmla="*/ 7434112 h 9955931"/>
              <a:gd name="connsiteX167" fmla="*/ 7076855 w 9430552"/>
              <a:gd name="connsiteY167" fmla="*/ 7578592 h 9955931"/>
              <a:gd name="connsiteX168" fmla="*/ 6782642 w 9430552"/>
              <a:gd name="connsiteY168" fmla="*/ 7694175 h 9955931"/>
              <a:gd name="connsiteX169" fmla="*/ 6475296 w 9430552"/>
              <a:gd name="connsiteY169" fmla="*/ 7780863 h 9955931"/>
              <a:gd name="connsiteX170" fmla="*/ 6157442 w 9430552"/>
              <a:gd name="connsiteY170" fmla="*/ 7836027 h 9955931"/>
              <a:gd name="connsiteX171" fmla="*/ 5829080 w 9430552"/>
              <a:gd name="connsiteY171" fmla="*/ 7859670 h 9955931"/>
              <a:gd name="connsiteX172" fmla="*/ 5487584 w 9430552"/>
              <a:gd name="connsiteY172" fmla="*/ 7849161 h 9955931"/>
              <a:gd name="connsiteX173" fmla="*/ 2343190 w 9430552"/>
              <a:gd name="connsiteY173" fmla="*/ 7604861 h 9955931"/>
              <a:gd name="connsiteX174" fmla="*/ 2264383 w 9430552"/>
              <a:gd name="connsiteY174" fmla="*/ 1497330 h 9955931"/>
              <a:gd name="connsiteX175" fmla="*/ 3927208 w 9430552"/>
              <a:gd name="connsiteY175" fmla="*/ 1578764 h 9955931"/>
              <a:gd name="connsiteX176" fmla="*/ 4315988 w 9430552"/>
              <a:gd name="connsiteY176" fmla="*/ 1618167 h 9955931"/>
              <a:gd name="connsiteX177" fmla="*/ 4562916 w 9430552"/>
              <a:gd name="connsiteY177" fmla="*/ 1665451 h 9955931"/>
              <a:gd name="connsiteX178" fmla="*/ 4930682 w 9430552"/>
              <a:gd name="connsiteY178" fmla="*/ 1765273 h 9955931"/>
              <a:gd name="connsiteX179" fmla="*/ 5285312 w 9430552"/>
              <a:gd name="connsiteY179" fmla="*/ 1901872 h 9955931"/>
              <a:gd name="connsiteX180" fmla="*/ 5624182 w 9430552"/>
              <a:gd name="connsiteY180" fmla="*/ 2069993 h 9955931"/>
              <a:gd name="connsiteX181" fmla="*/ 5947290 w 9430552"/>
              <a:gd name="connsiteY181" fmla="*/ 2269637 h 9955931"/>
              <a:gd name="connsiteX182" fmla="*/ 6252010 w 9430552"/>
              <a:gd name="connsiteY182" fmla="*/ 2498177 h 9955931"/>
              <a:gd name="connsiteX183" fmla="*/ 6535714 w 9430552"/>
              <a:gd name="connsiteY183" fmla="*/ 2755613 h 9955931"/>
              <a:gd name="connsiteX184" fmla="*/ 6798404 w 9430552"/>
              <a:gd name="connsiteY184" fmla="*/ 3036690 h 9955931"/>
              <a:gd name="connsiteX185" fmla="*/ 7034824 w 9430552"/>
              <a:gd name="connsiteY185" fmla="*/ 3341410 h 9955931"/>
              <a:gd name="connsiteX186" fmla="*/ 7244976 w 9430552"/>
              <a:gd name="connsiteY186" fmla="*/ 3667145 h 9955931"/>
              <a:gd name="connsiteX187" fmla="*/ 7426232 w 9430552"/>
              <a:gd name="connsiteY187" fmla="*/ 4011268 h 9955931"/>
              <a:gd name="connsiteX188" fmla="*/ 7578592 w 9430552"/>
              <a:gd name="connsiteY188" fmla="*/ 4371153 h 9955931"/>
              <a:gd name="connsiteX189" fmla="*/ 7699428 w 9430552"/>
              <a:gd name="connsiteY189" fmla="*/ 4744172 h 9955931"/>
              <a:gd name="connsiteX190" fmla="*/ 7786116 w 9430552"/>
              <a:gd name="connsiteY190" fmla="*/ 5130326 h 9955931"/>
              <a:gd name="connsiteX191" fmla="*/ 7836027 w 9430552"/>
              <a:gd name="connsiteY191" fmla="*/ 5524360 h 9955931"/>
              <a:gd name="connsiteX192" fmla="*/ 7849162 w 9430552"/>
              <a:gd name="connsiteY192" fmla="*/ 5926275 h 9955931"/>
              <a:gd name="connsiteX193" fmla="*/ 7830773 w 9430552"/>
              <a:gd name="connsiteY193" fmla="*/ 6322936 h 9955931"/>
              <a:gd name="connsiteX194" fmla="*/ 9007622 w 9430552"/>
              <a:gd name="connsiteY194" fmla="*/ 4854502 h 9955931"/>
              <a:gd name="connsiteX195" fmla="*/ 8973472 w 9430552"/>
              <a:gd name="connsiteY195" fmla="*/ 5085669 h 9955931"/>
              <a:gd name="connsiteX196" fmla="*/ 8894665 w 9430552"/>
              <a:gd name="connsiteY196" fmla="*/ 5424538 h 9955931"/>
              <a:gd name="connsiteX197" fmla="*/ 8786963 w 9430552"/>
              <a:gd name="connsiteY197" fmla="*/ 5747646 h 9955931"/>
              <a:gd name="connsiteX198" fmla="*/ 8652991 w 9430552"/>
              <a:gd name="connsiteY198" fmla="*/ 6052366 h 9955931"/>
              <a:gd name="connsiteX199" fmla="*/ 8492751 w 9430552"/>
              <a:gd name="connsiteY199" fmla="*/ 6338697 h 9955931"/>
              <a:gd name="connsiteX200" fmla="*/ 8306241 w 9430552"/>
              <a:gd name="connsiteY200" fmla="*/ 6604013 h 9955931"/>
              <a:gd name="connsiteX201" fmla="*/ 8159135 w 9430552"/>
              <a:gd name="connsiteY201" fmla="*/ 6774762 h 9955931"/>
              <a:gd name="connsiteX202" fmla="*/ 8185404 w 9430552"/>
              <a:gd name="connsiteY202" fmla="*/ 6653925 h 9955931"/>
              <a:gd name="connsiteX203" fmla="*/ 8188031 w 9430552"/>
              <a:gd name="connsiteY203" fmla="*/ 6638163 h 9955931"/>
              <a:gd name="connsiteX204" fmla="*/ 8224807 w 9430552"/>
              <a:gd name="connsiteY204" fmla="*/ 6370220 h 9955931"/>
              <a:gd name="connsiteX205" fmla="*/ 8227434 w 9430552"/>
              <a:gd name="connsiteY205" fmla="*/ 6354458 h 9955931"/>
              <a:gd name="connsiteX206" fmla="*/ 8251076 w 9430552"/>
              <a:gd name="connsiteY206" fmla="*/ 5939409 h 9955931"/>
              <a:gd name="connsiteX207" fmla="*/ 8251076 w 9430552"/>
              <a:gd name="connsiteY207" fmla="*/ 5921021 h 9955931"/>
              <a:gd name="connsiteX208" fmla="*/ 8235316 w 9430552"/>
              <a:gd name="connsiteY208" fmla="*/ 5500718 h 9955931"/>
              <a:gd name="connsiteX209" fmla="*/ 8232689 w 9430552"/>
              <a:gd name="connsiteY209" fmla="*/ 5482329 h 9955931"/>
              <a:gd name="connsiteX210" fmla="*/ 8180151 w 9430552"/>
              <a:gd name="connsiteY210" fmla="*/ 5069907 h 9955931"/>
              <a:gd name="connsiteX211" fmla="*/ 8177524 w 9430552"/>
              <a:gd name="connsiteY211" fmla="*/ 5051519 h 9955931"/>
              <a:gd name="connsiteX212" fmla="*/ 8088209 w 9430552"/>
              <a:gd name="connsiteY212" fmla="*/ 4649604 h 9955931"/>
              <a:gd name="connsiteX213" fmla="*/ 8082955 w 9430552"/>
              <a:gd name="connsiteY213" fmla="*/ 4631216 h 9955931"/>
              <a:gd name="connsiteX214" fmla="*/ 7956865 w 9430552"/>
              <a:gd name="connsiteY214" fmla="*/ 4239808 h 9955931"/>
              <a:gd name="connsiteX215" fmla="*/ 7951610 w 9430552"/>
              <a:gd name="connsiteY215" fmla="*/ 4224047 h 9955931"/>
              <a:gd name="connsiteX216" fmla="*/ 7791370 w 9430552"/>
              <a:gd name="connsiteY216" fmla="*/ 3848401 h 9955931"/>
              <a:gd name="connsiteX217" fmla="*/ 7783489 w 9430552"/>
              <a:gd name="connsiteY217" fmla="*/ 3832639 h 9955931"/>
              <a:gd name="connsiteX218" fmla="*/ 7591726 w 9430552"/>
              <a:gd name="connsiteY218" fmla="*/ 3472755 h 9955931"/>
              <a:gd name="connsiteX219" fmla="*/ 7583845 w 9430552"/>
              <a:gd name="connsiteY219" fmla="*/ 3456994 h 9955931"/>
              <a:gd name="connsiteX220" fmla="*/ 7363186 w 9430552"/>
              <a:gd name="connsiteY220" fmla="*/ 3118124 h 9955931"/>
              <a:gd name="connsiteX221" fmla="*/ 7352679 w 9430552"/>
              <a:gd name="connsiteY221" fmla="*/ 3104990 h 9955931"/>
              <a:gd name="connsiteX222" fmla="*/ 7105751 w 9430552"/>
              <a:gd name="connsiteY222" fmla="*/ 2787135 h 9955931"/>
              <a:gd name="connsiteX223" fmla="*/ 7095243 w 9430552"/>
              <a:gd name="connsiteY223" fmla="*/ 2774001 h 9955931"/>
              <a:gd name="connsiteX224" fmla="*/ 6822046 w 9430552"/>
              <a:gd name="connsiteY224" fmla="*/ 2479789 h 9955931"/>
              <a:gd name="connsiteX225" fmla="*/ 6808911 w 9430552"/>
              <a:gd name="connsiteY225" fmla="*/ 2466654 h 9955931"/>
              <a:gd name="connsiteX226" fmla="*/ 6512072 w 9430552"/>
              <a:gd name="connsiteY226" fmla="*/ 2198711 h 9955931"/>
              <a:gd name="connsiteX227" fmla="*/ 6498938 w 9430552"/>
              <a:gd name="connsiteY227" fmla="*/ 2188204 h 9955931"/>
              <a:gd name="connsiteX228" fmla="*/ 6183711 w 9430552"/>
              <a:gd name="connsiteY228" fmla="*/ 1943902 h 9955931"/>
              <a:gd name="connsiteX229" fmla="*/ 6167949 w 9430552"/>
              <a:gd name="connsiteY229" fmla="*/ 1933395 h 9955931"/>
              <a:gd name="connsiteX230" fmla="*/ 5829080 w 9430552"/>
              <a:gd name="connsiteY230" fmla="*/ 1723243 h 9955931"/>
              <a:gd name="connsiteX231" fmla="*/ 5813318 w 9430552"/>
              <a:gd name="connsiteY231" fmla="*/ 1715362 h 9955931"/>
              <a:gd name="connsiteX232" fmla="*/ 5456060 w 9430552"/>
              <a:gd name="connsiteY232" fmla="*/ 1539360 h 9955931"/>
              <a:gd name="connsiteX233" fmla="*/ 5437672 w 9430552"/>
              <a:gd name="connsiteY233" fmla="*/ 1531480 h 9955931"/>
              <a:gd name="connsiteX234" fmla="*/ 5064653 w 9430552"/>
              <a:gd name="connsiteY234" fmla="*/ 1389627 h 9955931"/>
              <a:gd name="connsiteX235" fmla="*/ 5046265 w 9430552"/>
              <a:gd name="connsiteY235" fmla="*/ 1384374 h 9955931"/>
              <a:gd name="connsiteX236" fmla="*/ 4660112 w 9430552"/>
              <a:gd name="connsiteY236" fmla="*/ 1279298 h 9955931"/>
              <a:gd name="connsiteX237" fmla="*/ 4644350 w 9430552"/>
              <a:gd name="connsiteY237" fmla="*/ 1276671 h 9955931"/>
              <a:gd name="connsiteX238" fmla="*/ 4381661 w 9430552"/>
              <a:gd name="connsiteY238" fmla="*/ 1226760 h 9955931"/>
              <a:gd name="connsiteX239" fmla="*/ 4365899 w 9430552"/>
              <a:gd name="connsiteY239" fmla="*/ 1224133 h 9955931"/>
              <a:gd name="connsiteX240" fmla="*/ 3963984 w 9430552"/>
              <a:gd name="connsiteY240" fmla="*/ 1184730 h 9955931"/>
              <a:gd name="connsiteX241" fmla="*/ 3953477 w 9430552"/>
              <a:gd name="connsiteY241" fmla="*/ 1184730 h 9955931"/>
              <a:gd name="connsiteX242" fmla="*/ 2259130 w 9430552"/>
              <a:gd name="connsiteY242" fmla="*/ 1100669 h 9955931"/>
              <a:gd name="connsiteX243" fmla="*/ 2251249 w 9430552"/>
              <a:gd name="connsiteY243" fmla="*/ 415049 h 9955931"/>
              <a:gd name="connsiteX244" fmla="*/ 5474449 w 9430552"/>
              <a:gd name="connsiteY244" fmla="*/ 559529 h 9955931"/>
              <a:gd name="connsiteX245" fmla="*/ 5829080 w 9430552"/>
              <a:gd name="connsiteY245" fmla="*/ 593678 h 9955931"/>
              <a:gd name="connsiteX246" fmla="*/ 6052366 w 9430552"/>
              <a:gd name="connsiteY246" fmla="*/ 635709 h 9955931"/>
              <a:gd name="connsiteX247" fmla="*/ 6385981 w 9430552"/>
              <a:gd name="connsiteY247" fmla="*/ 725023 h 9955931"/>
              <a:gd name="connsiteX248" fmla="*/ 6709090 w 9430552"/>
              <a:gd name="connsiteY248" fmla="*/ 845860 h 9955931"/>
              <a:gd name="connsiteX249" fmla="*/ 7016436 w 9430552"/>
              <a:gd name="connsiteY249" fmla="*/ 998220 h 9955931"/>
              <a:gd name="connsiteX250" fmla="*/ 7310648 w 9430552"/>
              <a:gd name="connsiteY250" fmla="*/ 1179476 h 9955931"/>
              <a:gd name="connsiteX251" fmla="*/ 7586472 w 9430552"/>
              <a:gd name="connsiteY251" fmla="*/ 1387000 h 9955931"/>
              <a:gd name="connsiteX252" fmla="*/ 7843908 w 9430552"/>
              <a:gd name="connsiteY252" fmla="*/ 1618167 h 9955931"/>
              <a:gd name="connsiteX253" fmla="*/ 8080328 w 9430552"/>
              <a:gd name="connsiteY253" fmla="*/ 1872976 h 9955931"/>
              <a:gd name="connsiteX254" fmla="*/ 8295734 w 9430552"/>
              <a:gd name="connsiteY254" fmla="*/ 2148800 h 9955931"/>
              <a:gd name="connsiteX255" fmla="*/ 8487497 w 9430552"/>
              <a:gd name="connsiteY255" fmla="*/ 2443012 h 9955931"/>
              <a:gd name="connsiteX256" fmla="*/ 8652991 w 9430552"/>
              <a:gd name="connsiteY256" fmla="*/ 2755613 h 9955931"/>
              <a:gd name="connsiteX257" fmla="*/ 8789590 w 9430552"/>
              <a:gd name="connsiteY257" fmla="*/ 3081348 h 9955931"/>
              <a:gd name="connsiteX258" fmla="*/ 8899919 w 9430552"/>
              <a:gd name="connsiteY258" fmla="*/ 3414963 h 9955931"/>
              <a:gd name="connsiteX259" fmla="*/ 8976099 w 9430552"/>
              <a:gd name="connsiteY259" fmla="*/ 3764340 h 9955931"/>
              <a:gd name="connsiteX260" fmla="*/ 9020757 w 9430552"/>
              <a:gd name="connsiteY260" fmla="*/ 4124225 h 9955931"/>
              <a:gd name="connsiteX261" fmla="*/ 9031264 w 9430552"/>
              <a:gd name="connsiteY261" fmla="*/ 4489363 h 9955931"/>
              <a:gd name="connsiteX262" fmla="*/ 9007622 w 9430552"/>
              <a:gd name="connsiteY262" fmla="*/ 4854502 h 995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9430552" h="9955931">
                <a:moveTo>
                  <a:pt x="9420044" y="4103210"/>
                </a:moveTo>
                <a:cubicBezTo>
                  <a:pt x="9420044" y="4097956"/>
                  <a:pt x="9420044" y="4090075"/>
                  <a:pt x="9417418" y="4084821"/>
                </a:cubicBezTo>
                <a:lnTo>
                  <a:pt x="9370133" y="3706549"/>
                </a:lnTo>
                <a:cubicBezTo>
                  <a:pt x="9370133" y="3701295"/>
                  <a:pt x="9367506" y="3693414"/>
                  <a:pt x="9367506" y="3688160"/>
                </a:cubicBezTo>
                <a:lnTo>
                  <a:pt x="9286073" y="3320395"/>
                </a:lnTo>
                <a:cubicBezTo>
                  <a:pt x="9286073" y="3315141"/>
                  <a:pt x="9283446" y="3307261"/>
                  <a:pt x="9280819" y="3302007"/>
                </a:cubicBezTo>
                <a:lnTo>
                  <a:pt x="9167863" y="2944749"/>
                </a:lnTo>
                <a:cubicBezTo>
                  <a:pt x="9165236" y="2939495"/>
                  <a:pt x="9165236" y="2934241"/>
                  <a:pt x="9162609" y="2928988"/>
                </a:cubicBezTo>
                <a:lnTo>
                  <a:pt x="9018130" y="2584865"/>
                </a:lnTo>
                <a:cubicBezTo>
                  <a:pt x="9015503" y="2579611"/>
                  <a:pt x="9012876" y="2574357"/>
                  <a:pt x="9010249" y="2569103"/>
                </a:cubicBezTo>
                <a:lnTo>
                  <a:pt x="8836874" y="2240741"/>
                </a:lnTo>
                <a:cubicBezTo>
                  <a:pt x="8834247" y="2235488"/>
                  <a:pt x="8831620" y="2230234"/>
                  <a:pt x="8828993" y="2224980"/>
                </a:cubicBezTo>
                <a:lnTo>
                  <a:pt x="8631976" y="1917633"/>
                </a:lnTo>
                <a:cubicBezTo>
                  <a:pt x="8629350" y="1912380"/>
                  <a:pt x="8624095" y="1907126"/>
                  <a:pt x="8621468" y="1904499"/>
                </a:cubicBezTo>
                <a:lnTo>
                  <a:pt x="8395555" y="1615540"/>
                </a:lnTo>
                <a:cubicBezTo>
                  <a:pt x="8392929" y="1610287"/>
                  <a:pt x="8387675" y="1607660"/>
                  <a:pt x="8385048" y="1602406"/>
                </a:cubicBezTo>
                <a:lnTo>
                  <a:pt x="8135493" y="1334463"/>
                </a:lnTo>
                <a:cubicBezTo>
                  <a:pt x="8130240" y="1329209"/>
                  <a:pt x="8127613" y="1326582"/>
                  <a:pt x="8122359" y="1321328"/>
                </a:cubicBezTo>
                <a:lnTo>
                  <a:pt x="7851789" y="1077027"/>
                </a:lnTo>
                <a:cubicBezTo>
                  <a:pt x="7846535" y="1071773"/>
                  <a:pt x="7843908" y="1069146"/>
                  <a:pt x="7838654" y="1066519"/>
                </a:cubicBezTo>
                <a:lnTo>
                  <a:pt x="7547069" y="848487"/>
                </a:lnTo>
                <a:cubicBezTo>
                  <a:pt x="7541815" y="845860"/>
                  <a:pt x="7536561" y="840606"/>
                  <a:pt x="7531307" y="837979"/>
                </a:cubicBezTo>
                <a:lnTo>
                  <a:pt x="7221334" y="648843"/>
                </a:lnTo>
                <a:cubicBezTo>
                  <a:pt x="7216080" y="646216"/>
                  <a:pt x="7210827" y="643589"/>
                  <a:pt x="7205573" y="640962"/>
                </a:cubicBezTo>
                <a:lnTo>
                  <a:pt x="6879838" y="480722"/>
                </a:lnTo>
                <a:cubicBezTo>
                  <a:pt x="6874584" y="478095"/>
                  <a:pt x="6869330" y="475468"/>
                  <a:pt x="6861449" y="472841"/>
                </a:cubicBezTo>
                <a:lnTo>
                  <a:pt x="6522580" y="341496"/>
                </a:lnTo>
                <a:cubicBezTo>
                  <a:pt x="6517326" y="338869"/>
                  <a:pt x="6509445" y="336243"/>
                  <a:pt x="6504192" y="336243"/>
                </a:cubicBezTo>
                <a:lnTo>
                  <a:pt x="6152188" y="241674"/>
                </a:lnTo>
                <a:cubicBezTo>
                  <a:pt x="6146934" y="239047"/>
                  <a:pt x="6141680" y="239047"/>
                  <a:pt x="6136426" y="239047"/>
                </a:cubicBezTo>
                <a:lnTo>
                  <a:pt x="5894752" y="194390"/>
                </a:lnTo>
                <a:cubicBezTo>
                  <a:pt x="5889498" y="194390"/>
                  <a:pt x="5884244" y="191763"/>
                  <a:pt x="5878991" y="191763"/>
                </a:cubicBezTo>
                <a:lnTo>
                  <a:pt x="5511225" y="157614"/>
                </a:lnTo>
                <a:cubicBezTo>
                  <a:pt x="5508598" y="157614"/>
                  <a:pt x="5503345" y="157614"/>
                  <a:pt x="5500718" y="157614"/>
                </a:cubicBezTo>
                <a:lnTo>
                  <a:pt x="2056859" y="0"/>
                </a:lnTo>
                <a:cubicBezTo>
                  <a:pt x="2056859" y="0"/>
                  <a:pt x="2054232" y="0"/>
                  <a:pt x="2054232" y="0"/>
                </a:cubicBezTo>
                <a:cubicBezTo>
                  <a:pt x="2048978" y="0"/>
                  <a:pt x="2043724" y="0"/>
                  <a:pt x="2041097" y="0"/>
                </a:cubicBezTo>
                <a:cubicBezTo>
                  <a:pt x="2038470" y="0"/>
                  <a:pt x="2038470" y="0"/>
                  <a:pt x="2035843" y="0"/>
                </a:cubicBezTo>
                <a:cubicBezTo>
                  <a:pt x="2030590" y="0"/>
                  <a:pt x="2025336" y="0"/>
                  <a:pt x="2020082" y="2627"/>
                </a:cubicBezTo>
                <a:cubicBezTo>
                  <a:pt x="2017455" y="2627"/>
                  <a:pt x="2017455" y="2627"/>
                  <a:pt x="2014828" y="2627"/>
                </a:cubicBezTo>
                <a:cubicBezTo>
                  <a:pt x="2009574" y="2627"/>
                  <a:pt x="2004321" y="5254"/>
                  <a:pt x="1999067" y="5254"/>
                </a:cubicBezTo>
                <a:cubicBezTo>
                  <a:pt x="1999067" y="5254"/>
                  <a:pt x="1996440" y="5254"/>
                  <a:pt x="1996440" y="5254"/>
                </a:cubicBezTo>
                <a:cubicBezTo>
                  <a:pt x="1991186" y="7881"/>
                  <a:pt x="1985933" y="7881"/>
                  <a:pt x="1980679" y="10508"/>
                </a:cubicBezTo>
                <a:cubicBezTo>
                  <a:pt x="1978052" y="10508"/>
                  <a:pt x="1978052" y="10508"/>
                  <a:pt x="1975425" y="13134"/>
                </a:cubicBezTo>
                <a:cubicBezTo>
                  <a:pt x="1970171" y="15761"/>
                  <a:pt x="1967544" y="15761"/>
                  <a:pt x="1962290" y="18388"/>
                </a:cubicBezTo>
                <a:cubicBezTo>
                  <a:pt x="1959664" y="18388"/>
                  <a:pt x="1957037" y="21015"/>
                  <a:pt x="1954410" y="21015"/>
                </a:cubicBezTo>
                <a:cubicBezTo>
                  <a:pt x="1954410" y="21015"/>
                  <a:pt x="1951783" y="21015"/>
                  <a:pt x="1951783" y="23642"/>
                </a:cubicBezTo>
                <a:lnTo>
                  <a:pt x="99822" y="1019235"/>
                </a:lnTo>
                <a:cubicBezTo>
                  <a:pt x="97195" y="1019235"/>
                  <a:pt x="94568" y="1021862"/>
                  <a:pt x="94568" y="1021862"/>
                </a:cubicBezTo>
                <a:cubicBezTo>
                  <a:pt x="91941" y="1024489"/>
                  <a:pt x="89314" y="1024489"/>
                  <a:pt x="86688" y="1027116"/>
                </a:cubicBezTo>
                <a:cubicBezTo>
                  <a:pt x="84061" y="1029743"/>
                  <a:pt x="81434" y="1032370"/>
                  <a:pt x="76180" y="1034997"/>
                </a:cubicBezTo>
                <a:cubicBezTo>
                  <a:pt x="73553" y="1037623"/>
                  <a:pt x="70926" y="1037623"/>
                  <a:pt x="70926" y="1040250"/>
                </a:cubicBezTo>
                <a:cubicBezTo>
                  <a:pt x="68299" y="1042877"/>
                  <a:pt x="63045" y="1045504"/>
                  <a:pt x="60419" y="1048131"/>
                </a:cubicBezTo>
                <a:cubicBezTo>
                  <a:pt x="60419" y="1048131"/>
                  <a:pt x="57792" y="1050758"/>
                  <a:pt x="57792" y="1050758"/>
                </a:cubicBezTo>
                <a:cubicBezTo>
                  <a:pt x="57792" y="1050758"/>
                  <a:pt x="57792" y="1050758"/>
                  <a:pt x="57792" y="1050758"/>
                </a:cubicBezTo>
                <a:cubicBezTo>
                  <a:pt x="55165" y="1053385"/>
                  <a:pt x="49911" y="1058639"/>
                  <a:pt x="47284" y="1061266"/>
                </a:cubicBezTo>
                <a:cubicBezTo>
                  <a:pt x="47284" y="1063892"/>
                  <a:pt x="44657" y="1063892"/>
                  <a:pt x="44657" y="1066519"/>
                </a:cubicBezTo>
                <a:cubicBezTo>
                  <a:pt x="42030" y="1071773"/>
                  <a:pt x="39403" y="1074400"/>
                  <a:pt x="34150" y="1079654"/>
                </a:cubicBezTo>
                <a:cubicBezTo>
                  <a:pt x="34150" y="1079654"/>
                  <a:pt x="31523" y="1082281"/>
                  <a:pt x="31523" y="1082281"/>
                </a:cubicBezTo>
                <a:cubicBezTo>
                  <a:pt x="28896" y="1087535"/>
                  <a:pt x="26269" y="1092788"/>
                  <a:pt x="23642" y="1095415"/>
                </a:cubicBezTo>
                <a:cubicBezTo>
                  <a:pt x="23642" y="1095415"/>
                  <a:pt x="23642" y="1098042"/>
                  <a:pt x="21015" y="1098042"/>
                </a:cubicBezTo>
                <a:cubicBezTo>
                  <a:pt x="15761" y="1111177"/>
                  <a:pt x="10508" y="1121684"/>
                  <a:pt x="5254" y="1134819"/>
                </a:cubicBezTo>
                <a:cubicBezTo>
                  <a:pt x="5254" y="1137445"/>
                  <a:pt x="5254" y="1137445"/>
                  <a:pt x="5254" y="1140072"/>
                </a:cubicBezTo>
                <a:cubicBezTo>
                  <a:pt x="5254" y="1145326"/>
                  <a:pt x="2627" y="1150580"/>
                  <a:pt x="2627" y="1155834"/>
                </a:cubicBezTo>
                <a:cubicBezTo>
                  <a:pt x="2627" y="1158461"/>
                  <a:pt x="2627" y="1161088"/>
                  <a:pt x="2627" y="1161088"/>
                </a:cubicBezTo>
                <a:cubicBezTo>
                  <a:pt x="2627" y="1166341"/>
                  <a:pt x="0" y="1171595"/>
                  <a:pt x="0" y="1174222"/>
                </a:cubicBezTo>
                <a:cubicBezTo>
                  <a:pt x="0" y="1176849"/>
                  <a:pt x="0" y="1179476"/>
                  <a:pt x="0" y="1179476"/>
                </a:cubicBezTo>
                <a:cubicBezTo>
                  <a:pt x="0" y="1184730"/>
                  <a:pt x="0" y="1189983"/>
                  <a:pt x="0" y="1192610"/>
                </a:cubicBezTo>
                <a:cubicBezTo>
                  <a:pt x="0" y="1192610"/>
                  <a:pt x="0" y="1192610"/>
                  <a:pt x="0" y="1195237"/>
                </a:cubicBezTo>
                <a:lnTo>
                  <a:pt x="173375" y="9456821"/>
                </a:lnTo>
                <a:cubicBezTo>
                  <a:pt x="173375" y="9501479"/>
                  <a:pt x="189136" y="9543508"/>
                  <a:pt x="215405" y="9577658"/>
                </a:cubicBezTo>
                <a:cubicBezTo>
                  <a:pt x="215405" y="9577658"/>
                  <a:pt x="215405" y="9577658"/>
                  <a:pt x="215405" y="9577658"/>
                </a:cubicBezTo>
                <a:cubicBezTo>
                  <a:pt x="215405" y="9577658"/>
                  <a:pt x="215405" y="9577658"/>
                  <a:pt x="215405" y="9577658"/>
                </a:cubicBezTo>
                <a:cubicBezTo>
                  <a:pt x="220659" y="9585539"/>
                  <a:pt x="225913" y="9590793"/>
                  <a:pt x="233794" y="9596046"/>
                </a:cubicBezTo>
                <a:cubicBezTo>
                  <a:pt x="262689" y="9624942"/>
                  <a:pt x="299466" y="9643331"/>
                  <a:pt x="344123" y="9651211"/>
                </a:cubicBezTo>
                <a:cubicBezTo>
                  <a:pt x="349377" y="9651211"/>
                  <a:pt x="354631" y="9653838"/>
                  <a:pt x="359885" y="9653838"/>
                </a:cubicBezTo>
                <a:lnTo>
                  <a:pt x="3977119" y="9961185"/>
                </a:lnTo>
                <a:cubicBezTo>
                  <a:pt x="3979746" y="9961185"/>
                  <a:pt x="3984999" y="9961185"/>
                  <a:pt x="3987626" y="9961185"/>
                </a:cubicBezTo>
                <a:lnTo>
                  <a:pt x="4376407" y="9974320"/>
                </a:lnTo>
                <a:cubicBezTo>
                  <a:pt x="4379034" y="9974320"/>
                  <a:pt x="4381661" y="9974320"/>
                  <a:pt x="4384288" y="9974320"/>
                </a:cubicBezTo>
                <a:cubicBezTo>
                  <a:pt x="4389541" y="9974320"/>
                  <a:pt x="4392168" y="9974320"/>
                  <a:pt x="4397422" y="9974320"/>
                </a:cubicBezTo>
                <a:lnTo>
                  <a:pt x="4775695" y="9950677"/>
                </a:lnTo>
                <a:cubicBezTo>
                  <a:pt x="4783576" y="9950677"/>
                  <a:pt x="4788829" y="9950677"/>
                  <a:pt x="4796710" y="9948051"/>
                </a:cubicBezTo>
                <a:lnTo>
                  <a:pt x="5164475" y="9887632"/>
                </a:lnTo>
                <a:cubicBezTo>
                  <a:pt x="5172356" y="9887632"/>
                  <a:pt x="5177610" y="9885005"/>
                  <a:pt x="5185491" y="9882378"/>
                </a:cubicBezTo>
                <a:lnTo>
                  <a:pt x="5540121" y="9785183"/>
                </a:lnTo>
                <a:cubicBezTo>
                  <a:pt x="5545375" y="9782556"/>
                  <a:pt x="5553256" y="9782556"/>
                  <a:pt x="5558510" y="9779929"/>
                </a:cubicBezTo>
                <a:lnTo>
                  <a:pt x="5900006" y="9648584"/>
                </a:lnTo>
                <a:cubicBezTo>
                  <a:pt x="5905260" y="9645958"/>
                  <a:pt x="5913140" y="9643331"/>
                  <a:pt x="5918394" y="9640704"/>
                </a:cubicBezTo>
                <a:lnTo>
                  <a:pt x="6241502" y="9477836"/>
                </a:lnTo>
                <a:cubicBezTo>
                  <a:pt x="6246756" y="9475210"/>
                  <a:pt x="6252010" y="9472583"/>
                  <a:pt x="6259890" y="9467328"/>
                </a:cubicBezTo>
                <a:lnTo>
                  <a:pt x="6564610" y="9272938"/>
                </a:lnTo>
                <a:cubicBezTo>
                  <a:pt x="6569864" y="9270311"/>
                  <a:pt x="6575118" y="9265058"/>
                  <a:pt x="6580372" y="9262431"/>
                </a:cubicBezTo>
                <a:lnTo>
                  <a:pt x="6866703" y="9039145"/>
                </a:lnTo>
                <a:cubicBezTo>
                  <a:pt x="6871957" y="9033891"/>
                  <a:pt x="6877211" y="9031264"/>
                  <a:pt x="6882465" y="9026010"/>
                </a:cubicBezTo>
                <a:lnTo>
                  <a:pt x="7145154" y="8773828"/>
                </a:lnTo>
                <a:cubicBezTo>
                  <a:pt x="7150408" y="8768574"/>
                  <a:pt x="7155662" y="8763321"/>
                  <a:pt x="7158289" y="8760694"/>
                </a:cubicBezTo>
                <a:lnTo>
                  <a:pt x="7397336" y="8482243"/>
                </a:lnTo>
                <a:cubicBezTo>
                  <a:pt x="7402590" y="8476990"/>
                  <a:pt x="7405217" y="8471736"/>
                  <a:pt x="7410470" y="8466481"/>
                </a:cubicBezTo>
                <a:lnTo>
                  <a:pt x="7623249" y="8161763"/>
                </a:lnTo>
                <a:cubicBezTo>
                  <a:pt x="7625876" y="8156508"/>
                  <a:pt x="7631130" y="8151254"/>
                  <a:pt x="7633756" y="8146001"/>
                </a:cubicBezTo>
                <a:lnTo>
                  <a:pt x="7817639" y="7817639"/>
                </a:lnTo>
                <a:cubicBezTo>
                  <a:pt x="7820266" y="7812385"/>
                  <a:pt x="7822893" y="7807132"/>
                  <a:pt x="7825520" y="7799251"/>
                </a:cubicBezTo>
                <a:lnTo>
                  <a:pt x="7943730" y="7528681"/>
                </a:lnTo>
                <a:lnTo>
                  <a:pt x="8140747" y="7373694"/>
                </a:lnTo>
                <a:cubicBezTo>
                  <a:pt x="8146001" y="7368440"/>
                  <a:pt x="8151255" y="7365813"/>
                  <a:pt x="8156509" y="7360560"/>
                </a:cubicBezTo>
                <a:lnTo>
                  <a:pt x="8398182" y="7126765"/>
                </a:lnTo>
                <a:cubicBezTo>
                  <a:pt x="8403436" y="7121512"/>
                  <a:pt x="8406064" y="7116258"/>
                  <a:pt x="8411317" y="7113631"/>
                </a:cubicBezTo>
                <a:lnTo>
                  <a:pt x="8631976" y="6856196"/>
                </a:lnTo>
                <a:cubicBezTo>
                  <a:pt x="8637230" y="6850941"/>
                  <a:pt x="8639857" y="6845688"/>
                  <a:pt x="8645110" y="6840434"/>
                </a:cubicBezTo>
                <a:lnTo>
                  <a:pt x="8842127" y="6559356"/>
                </a:lnTo>
                <a:cubicBezTo>
                  <a:pt x="8844754" y="6554103"/>
                  <a:pt x="8850009" y="6548849"/>
                  <a:pt x="8852636" y="6543595"/>
                </a:cubicBezTo>
                <a:lnTo>
                  <a:pt x="9023384" y="6241502"/>
                </a:lnTo>
                <a:cubicBezTo>
                  <a:pt x="9026010" y="6236248"/>
                  <a:pt x="9028637" y="6230994"/>
                  <a:pt x="9031264" y="6223114"/>
                </a:cubicBezTo>
                <a:lnTo>
                  <a:pt x="9173116" y="5900006"/>
                </a:lnTo>
                <a:cubicBezTo>
                  <a:pt x="9175743" y="5894752"/>
                  <a:pt x="9178370" y="5886872"/>
                  <a:pt x="9180997" y="5881617"/>
                </a:cubicBezTo>
                <a:lnTo>
                  <a:pt x="9293954" y="5540121"/>
                </a:lnTo>
                <a:cubicBezTo>
                  <a:pt x="9296581" y="5534867"/>
                  <a:pt x="9296581" y="5526987"/>
                  <a:pt x="9299208" y="5521733"/>
                </a:cubicBezTo>
                <a:lnTo>
                  <a:pt x="9380641" y="5164475"/>
                </a:lnTo>
                <a:cubicBezTo>
                  <a:pt x="9380641" y="5159221"/>
                  <a:pt x="9383268" y="5153968"/>
                  <a:pt x="9383268" y="5148714"/>
                </a:cubicBezTo>
                <a:lnTo>
                  <a:pt x="9420044" y="4901786"/>
                </a:lnTo>
                <a:cubicBezTo>
                  <a:pt x="9420044" y="4896532"/>
                  <a:pt x="9422671" y="4891278"/>
                  <a:pt x="9422671" y="4886024"/>
                </a:cubicBezTo>
                <a:lnTo>
                  <a:pt x="9446313" y="4505125"/>
                </a:lnTo>
                <a:cubicBezTo>
                  <a:pt x="9446313" y="4499871"/>
                  <a:pt x="9446313" y="4491990"/>
                  <a:pt x="9446313" y="4486737"/>
                </a:cubicBezTo>
                <a:lnTo>
                  <a:pt x="9420044" y="4103210"/>
                </a:lnTo>
                <a:close/>
                <a:moveTo>
                  <a:pt x="1857215" y="1077027"/>
                </a:moveTo>
                <a:lnTo>
                  <a:pt x="924667" y="1032370"/>
                </a:lnTo>
                <a:lnTo>
                  <a:pt x="1849334" y="535887"/>
                </a:lnTo>
                <a:lnTo>
                  <a:pt x="1857215" y="1077027"/>
                </a:lnTo>
                <a:close/>
                <a:moveTo>
                  <a:pt x="399288" y="1405389"/>
                </a:moveTo>
                <a:lnTo>
                  <a:pt x="1862468" y="1476315"/>
                </a:lnTo>
                <a:lnTo>
                  <a:pt x="1943902" y="7702056"/>
                </a:lnTo>
                <a:lnTo>
                  <a:pt x="559529" y="9002369"/>
                </a:lnTo>
                <a:lnTo>
                  <a:pt x="399288" y="1405389"/>
                </a:lnTo>
                <a:close/>
                <a:moveTo>
                  <a:pt x="7276499" y="7941103"/>
                </a:moveTo>
                <a:lnTo>
                  <a:pt x="7074228" y="8230061"/>
                </a:lnTo>
                <a:lnTo>
                  <a:pt x="6848315" y="8495377"/>
                </a:lnTo>
                <a:lnTo>
                  <a:pt x="6598760" y="8734425"/>
                </a:lnTo>
                <a:lnTo>
                  <a:pt x="6328190" y="8947204"/>
                </a:lnTo>
                <a:lnTo>
                  <a:pt x="6039231" y="9131086"/>
                </a:lnTo>
                <a:lnTo>
                  <a:pt x="5734511" y="9286073"/>
                </a:lnTo>
                <a:lnTo>
                  <a:pt x="5414030" y="9409537"/>
                </a:lnTo>
                <a:lnTo>
                  <a:pt x="5077788" y="9501479"/>
                </a:lnTo>
                <a:lnTo>
                  <a:pt x="4731038" y="9559270"/>
                </a:lnTo>
                <a:lnTo>
                  <a:pt x="4371153" y="9582912"/>
                </a:lnTo>
                <a:lnTo>
                  <a:pt x="3998134" y="9569777"/>
                </a:lnTo>
                <a:lnTo>
                  <a:pt x="832726" y="9296580"/>
                </a:lnTo>
                <a:lnTo>
                  <a:pt x="2217099" y="7996268"/>
                </a:lnTo>
                <a:lnTo>
                  <a:pt x="5461315" y="8248450"/>
                </a:lnTo>
                <a:cubicBezTo>
                  <a:pt x="5463941" y="8248450"/>
                  <a:pt x="5469195" y="8248450"/>
                  <a:pt x="5471822" y="8248450"/>
                </a:cubicBezTo>
                <a:lnTo>
                  <a:pt x="5829080" y="8258957"/>
                </a:lnTo>
                <a:cubicBezTo>
                  <a:pt x="5836960" y="8258957"/>
                  <a:pt x="5842214" y="8258957"/>
                  <a:pt x="5850095" y="8258957"/>
                </a:cubicBezTo>
                <a:lnTo>
                  <a:pt x="6199472" y="8232688"/>
                </a:lnTo>
                <a:cubicBezTo>
                  <a:pt x="6207353" y="8232688"/>
                  <a:pt x="6212606" y="8230061"/>
                  <a:pt x="6220487" y="8230061"/>
                </a:cubicBezTo>
                <a:lnTo>
                  <a:pt x="6559356" y="8169643"/>
                </a:lnTo>
                <a:cubicBezTo>
                  <a:pt x="6567237" y="8169643"/>
                  <a:pt x="6572491" y="8167016"/>
                  <a:pt x="6577745" y="8164389"/>
                </a:cubicBezTo>
                <a:lnTo>
                  <a:pt x="6903480" y="8072447"/>
                </a:lnTo>
                <a:cubicBezTo>
                  <a:pt x="6908734" y="8069821"/>
                  <a:pt x="6916614" y="8069821"/>
                  <a:pt x="6921868" y="8067194"/>
                </a:cubicBezTo>
                <a:lnTo>
                  <a:pt x="7234469" y="7943730"/>
                </a:lnTo>
                <a:cubicBezTo>
                  <a:pt x="7239722" y="7941103"/>
                  <a:pt x="7247603" y="7938476"/>
                  <a:pt x="7252856" y="7935849"/>
                </a:cubicBezTo>
                <a:lnTo>
                  <a:pt x="7287006" y="7917461"/>
                </a:lnTo>
                <a:lnTo>
                  <a:pt x="7276499" y="7941103"/>
                </a:lnTo>
                <a:close/>
                <a:moveTo>
                  <a:pt x="7830773" y="6322936"/>
                </a:moveTo>
                <a:lnTo>
                  <a:pt x="7793997" y="6575118"/>
                </a:lnTo>
                <a:lnTo>
                  <a:pt x="7709937" y="6948137"/>
                </a:lnTo>
                <a:lnTo>
                  <a:pt x="7602234" y="7276499"/>
                </a:lnTo>
                <a:lnTo>
                  <a:pt x="7357932" y="7434112"/>
                </a:lnTo>
                <a:lnTo>
                  <a:pt x="7076855" y="7578592"/>
                </a:lnTo>
                <a:lnTo>
                  <a:pt x="6782642" y="7694175"/>
                </a:lnTo>
                <a:lnTo>
                  <a:pt x="6475296" y="7780863"/>
                </a:lnTo>
                <a:lnTo>
                  <a:pt x="6157442" y="7836027"/>
                </a:lnTo>
                <a:lnTo>
                  <a:pt x="5829080" y="7859670"/>
                </a:lnTo>
                <a:lnTo>
                  <a:pt x="5487584" y="7849161"/>
                </a:lnTo>
                <a:lnTo>
                  <a:pt x="2343190" y="7604861"/>
                </a:lnTo>
                <a:lnTo>
                  <a:pt x="2264383" y="1497330"/>
                </a:lnTo>
                <a:lnTo>
                  <a:pt x="3927208" y="1578764"/>
                </a:lnTo>
                <a:lnTo>
                  <a:pt x="4315988" y="1618167"/>
                </a:lnTo>
                <a:lnTo>
                  <a:pt x="4562916" y="1665451"/>
                </a:lnTo>
                <a:lnTo>
                  <a:pt x="4930682" y="1765273"/>
                </a:lnTo>
                <a:lnTo>
                  <a:pt x="5285312" y="1901872"/>
                </a:lnTo>
                <a:lnTo>
                  <a:pt x="5624182" y="2069993"/>
                </a:lnTo>
                <a:lnTo>
                  <a:pt x="5947290" y="2269637"/>
                </a:lnTo>
                <a:lnTo>
                  <a:pt x="6252010" y="2498177"/>
                </a:lnTo>
                <a:lnTo>
                  <a:pt x="6535714" y="2755613"/>
                </a:lnTo>
                <a:lnTo>
                  <a:pt x="6798404" y="3036690"/>
                </a:lnTo>
                <a:lnTo>
                  <a:pt x="7034824" y="3341410"/>
                </a:lnTo>
                <a:lnTo>
                  <a:pt x="7244976" y="3667145"/>
                </a:lnTo>
                <a:lnTo>
                  <a:pt x="7426232" y="4011268"/>
                </a:lnTo>
                <a:lnTo>
                  <a:pt x="7578592" y="4371153"/>
                </a:lnTo>
                <a:lnTo>
                  <a:pt x="7699428" y="4744172"/>
                </a:lnTo>
                <a:lnTo>
                  <a:pt x="7786116" y="5130326"/>
                </a:lnTo>
                <a:lnTo>
                  <a:pt x="7836027" y="5524360"/>
                </a:lnTo>
                <a:lnTo>
                  <a:pt x="7849162" y="5926275"/>
                </a:lnTo>
                <a:lnTo>
                  <a:pt x="7830773" y="6322936"/>
                </a:lnTo>
                <a:close/>
                <a:moveTo>
                  <a:pt x="9007622" y="4854502"/>
                </a:moveTo>
                <a:lnTo>
                  <a:pt x="8973472" y="5085669"/>
                </a:lnTo>
                <a:lnTo>
                  <a:pt x="8894665" y="5424538"/>
                </a:lnTo>
                <a:lnTo>
                  <a:pt x="8786963" y="5747646"/>
                </a:lnTo>
                <a:lnTo>
                  <a:pt x="8652991" y="6052366"/>
                </a:lnTo>
                <a:lnTo>
                  <a:pt x="8492751" y="6338697"/>
                </a:lnTo>
                <a:lnTo>
                  <a:pt x="8306241" y="6604013"/>
                </a:lnTo>
                <a:lnTo>
                  <a:pt x="8159135" y="6774762"/>
                </a:lnTo>
                <a:lnTo>
                  <a:pt x="8185404" y="6653925"/>
                </a:lnTo>
                <a:cubicBezTo>
                  <a:pt x="8185404" y="6648671"/>
                  <a:pt x="8188031" y="6643417"/>
                  <a:pt x="8188031" y="6638163"/>
                </a:cubicBezTo>
                <a:lnTo>
                  <a:pt x="8224807" y="6370220"/>
                </a:lnTo>
                <a:cubicBezTo>
                  <a:pt x="8224807" y="6364966"/>
                  <a:pt x="8224807" y="6359713"/>
                  <a:pt x="8227434" y="6354458"/>
                </a:cubicBezTo>
                <a:lnTo>
                  <a:pt x="8251076" y="5939409"/>
                </a:lnTo>
                <a:cubicBezTo>
                  <a:pt x="8251076" y="5934155"/>
                  <a:pt x="8251076" y="5926275"/>
                  <a:pt x="8251076" y="5921021"/>
                </a:cubicBezTo>
                <a:lnTo>
                  <a:pt x="8235316" y="5500718"/>
                </a:lnTo>
                <a:cubicBezTo>
                  <a:pt x="8235316" y="5495464"/>
                  <a:pt x="8235316" y="5487583"/>
                  <a:pt x="8232689" y="5482329"/>
                </a:cubicBezTo>
                <a:lnTo>
                  <a:pt x="8180151" y="5069907"/>
                </a:lnTo>
                <a:cubicBezTo>
                  <a:pt x="8180151" y="5064653"/>
                  <a:pt x="8177524" y="5056773"/>
                  <a:pt x="8177524" y="5051519"/>
                </a:cubicBezTo>
                <a:lnTo>
                  <a:pt x="8088209" y="4649604"/>
                </a:lnTo>
                <a:cubicBezTo>
                  <a:pt x="8085582" y="4644350"/>
                  <a:pt x="8085582" y="4639097"/>
                  <a:pt x="8082955" y="4631216"/>
                </a:cubicBezTo>
                <a:lnTo>
                  <a:pt x="7956865" y="4239808"/>
                </a:lnTo>
                <a:cubicBezTo>
                  <a:pt x="7954238" y="4234554"/>
                  <a:pt x="7954238" y="4229301"/>
                  <a:pt x="7951610" y="4224047"/>
                </a:cubicBezTo>
                <a:lnTo>
                  <a:pt x="7791370" y="3848401"/>
                </a:lnTo>
                <a:cubicBezTo>
                  <a:pt x="7788744" y="3843147"/>
                  <a:pt x="7786116" y="3837893"/>
                  <a:pt x="7783489" y="3832639"/>
                </a:cubicBezTo>
                <a:lnTo>
                  <a:pt x="7591726" y="3472755"/>
                </a:lnTo>
                <a:cubicBezTo>
                  <a:pt x="7589099" y="3467501"/>
                  <a:pt x="7586472" y="3462247"/>
                  <a:pt x="7583845" y="3456994"/>
                </a:cubicBezTo>
                <a:lnTo>
                  <a:pt x="7363186" y="3118124"/>
                </a:lnTo>
                <a:cubicBezTo>
                  <a:pt x="7360559" y="3112870"/>
                  <a:pt x="7357932" y="3107617"/>
                  <a:pt x="7352679" y="3104990"/>
                </a:cubicBezTo>
                <a:lnTo>
                  <a:pt x="7105751" y="2787135"/>
                </a:lnTo>
                <a:cubicBezTo>
                  <a:pt x="7103124" y="2781882"/>
                  <a:pt x="7097870" y="2779255"/>
                  <a:pt x="7095243" y="2774001"/>
                </a:cubicBezTo>
                <a:lnTo>
                  <a:pt x="6822046" y="2479789"/>
                </a:lnTo>
                <a:cubicBezTo>
                  <a:pt x="6816792" y="2474535"/>
                  <a:pt x="6814165" y="2471908"/>
                  <a:pt x="6808911" y="2466654"/>
                </a:cubicBezTo>
                <a:lnTo>
                  <a:pt x="6512072" y="2198711"/>
                </a:lnTo>
                <a:cubicBezTo>
                  <a:pt x="6506818" y="2193457"/>
                  <a:pt x="6504192" y="2190830"/>
                  <a:pt x="6498938" y="2188204"/>
                </a:cubicBezTo>
                <a:lnTo>
                  <a:pt x="6183711" y="1943902"/>
                </a:lnTo>
                <a:cubicBezTo>
                  <a:pt x="6178457" y="1941275"/>
                  <a:pt x="6173203" y="1936021"/>
                  <a:pt x="6167949" y="1933395"/>
                </a:cubicBezTo>
                <a:lnTo>
                  <a:pt x="5829080" y="1723243"/>
                </a:lnTo>
                <a:cubicBezTo>
                  <a:pt x="5823826" y="1720616"/>
                  <a:pt x="5818572" y="1717989"/>
                  <a:pt x="5813318" y="1715362"/>
                </a:cubicBezTo>
                <a:lnTo>
                  <a:pt x="5456060" y="1539360"/>
                </a:lnTo>
                <a:cubicBezTo>
                  <a:pt x="5450807" y="1536733"/>
                  <a:pt x="5445553" y="1534107"/>
                  <a:pt x="5437672" y="1531480"/>
                </a:cubicBezTo>
                <a:lnTo>
                  <a:pt x="5064653" y="1389627"/>
                </a:lnTo>
                <a:cubicBezTo>
                  <a:pt x="5059400" y="1387000"/>
                  <a:pt x="5051519" y="1384374"/>
                  <a:pt x="5046265" y="1384374"/>
                </a:cubicBezTo>
                <a:lnTo>
                  <a:pt x="4660112" y="1279298"/>
                </a:lnTo>
                <a:cubicBezTo>
                  <a:pt x="4654858" y="1276671"/>
                  <a:pt x="4649604" y="1276671"/>
                  <a:pt x="4644350" y="1276671"/>
                </a:cubicBezTo>
                <a:lnTo>
                  <a:pt x="4381661" y="1226760"/>
                </a:lnTo>
                <a:cubicBezTo>
                  <a:pt x="4376407" y="1226760"/>
                  <a:pt x="4371153" y="1224133"/>
                  <a:pt x="4365899" y="1224133"/>
                </a:cubicBezTo>
                <a:lnTo>
                  <a:pt x="3963984" y="1184730"/>
                </a:lnTo>
                <a:cubicBezTo>
                  <a:pt x="3961357" y="1184730"/>
                  <a:pt x="3956104" y="1184730"/>
                  <a:pt x="3953477" y="1184730"/>
                </a:cubicBezTo>
                <a:lnTo>
                  <a:pt x="2259130" y="1100669"/>
                </a:lnTo>
                <a:lnTo>
                  <a:pt x="2251249" y="415049"/>
                </a:lnTo>
                <a:lnTo>
                  <a:pt x="5474449" y="559529"/>
                </a:lnTo>
                <a:lnTo>
                  <a:pt x="5829080" y="593678"/>
                </a:lnTo>
                <a:lnTo>
                  <a:pt x="6052366" y="635709"/>
                </a:lnTo>
                <a:lnTo>
                  <a:pt x="6385981" y="725023"/>
                </a:lnTo>
                <a:lnTo>
                  <a:pt x="6709090" y="845860"/>
                </a:lnTo>
                <a:lnTo>
                  <a:pt x="7016436" y="998220"/>
                </a:lnTo>
                <a:lnTo>
                  <a:pt x="7310648" y="1179476"/>
                </a:lnTo>
                <a:lnTo>
                  <a:pt x="7586472" y="1387000"/>
                </a:lnTo>
                <a:lnTo>
                  <a:pt x="7843908" y="1618167"/>
                </a:lnTo>
                <a:lnTo>
                  <a:pt x="8080328" y="1872976"/>
                </a:lnTo>
                <a:lnTo>
                  <a:pt x="8295734" y="2148800"/>
                </a:lnTo>
                <a:lnTo>
                  <a:pt x="8487497" y="2443012"/>
                </a:lnTo>
                <a:lnTo>
                  <a:pt x="8652991" y="2755613"/>
                </a:lnTo>
                <a:lnTo>
                  <a:pt x="8789590" y="3081348"/>
                </a:lnTo>
                <a:lnTo>
                  <a:pt x="8899919" y="3414963"/>
                </a:lnTo>
                <a:lnTo>
                  <a:pt x="8976099" y="3764340"/>
                </a:lnTo>
                <a:lnTo>
                  <a:pt x="9020757" y="4124225"/>
                </a:lnTo>
                <a:lnTo>
                  <a:pt x="9031264" y="4489363"/>
                </a:lnTo>
                <a:lnTo>
                  <a:pt x="9007622" y="4854502"/>
                </a:lnTo>
                <a:close/>
              </a:path>
            </a:pathLst>
          </a:custGeom>
          <a:solidFill>
            <a:schemeClr val="bg2"/>
          </a:solidFill>
          <a:ln w="26266" cap="flat">
            <a:noFill/>
            <a:prstDash val="solid"/>
            <a:miter/>
          </a:ln>
        </p:spPr>
        <p:txBody>
          <a:bodyPr rtlCol="0" anchor="ctr"/>
          <a:lstStyle/>
          <a:p>
            <a:endParaRPr lang="en-US" sz="900"/>
          </a:p>
        </p:txBody>
      </p:sp>
      <p:sp>
        <p:nvSpPr>
          <p:cNvPr id="11" name="Picture Placeholder 8">
            <a:extLst>
              <a:ext uri="{FF2B5EF4-FFF2-40B4-BE49-F238E27FC236}">
                <a16:creationId xmlns:a16="http://schemas.microsoft.com/office/drawing/2014/main" id="{2CE26F5B-7561-4519-B999-405287B99690}"/>
              </a:ext>
            </a:extLst>
          </p:cNvPr>
          <p:cNvSpPr>
            <a:spLocks noGrp="1"/>
          </p:cNvSpPr>
          <p:nvPr>
            <p:ph type="pic" sz="quarter" idx="20" hasCustomPrompt="1"/>
          </p:nvPr>
        </p:nvSpPr>
        <p:spPr>
          <a:xfrm>
            <a:off x="9928758" y="0"/>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2" name="Picture Placeholder 8">
            <a:extLst>
              <a:ext uri="{FF2B5EF4-FFF2-40B4-BE49-F238E27FC236}">
                <a16:creationId xmlns:a16="http://schemas.microsoft.com/office/drawing/2014/main" id="{11C6D854-1B1F-4CFE-BC00-C08F15B4120B}"/>
              </a:ext>
            </a:extLst>
          </p:cNvPr>
          <p:cNvSpPr>
            <a:spLocks noGrp="1"/>
          </p:cNvSpPr>
          <p:nvPr>
            <p:ph type="pic" sz="quarter" idx="21" hasCustomPrompt="1"/>
          </p:nvPr>
        </p:nvSpPr>
        <p:spPr>
          <a:xfrm>
            <a:off x="9928758" y="4145288"/>
            <a:ext cx="2263242" cy="1966402"/>
          </a:xfrm>
          <a:solidFill>
            <a:srgbClr val="BFBFBF">
              <a:alpha val="49804"/>
            </a:srgbClr>
          </a:solidFill>
          <a:ln w="28575">
            <a:noFill/>
          </a:ln>
        </p:spPr>
        <p:txBody>
          <a:bodyPr vert="horz" lIns="0" tIns="0" rIns="0" bIns="0" rtlCol="0" anchor="ctr">
            <a:normAutofit/>
          </a:bodyPr>
          <a:lstStyle>
            <a:lvl1pPr marL="0" indent="0" algn="ctr">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5A72509F-C50C-43CE-B715-13763CF3504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DE0E5FB4-1162-4730-B647-478EFE4A82B9}"/>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36C014A8-DE7A-4C86-96EF-3905EAC0C12B}"/>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3A346969-3A2E-445A-9C03-F5B1E34A08CF}"/>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0DEF87A7-7D86-4884-B110-64D0516FF32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Date Placeholder 4">
            <a:extLst>
              <a:ext uri="{FF2B5EF4-FFF2-40B4-BE49-F238E27FC236}">
                <a16:creationId xmlns:a16="http://schemas.microsoft.com/office/drawing/2014/main" id="{92794AFA-4542-4B40-852C-C0435B4E3C3C}"/>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20" name="Footer Placeholder 5">
            <a:extLst>
              <a:ext uri="{FF2B5EF4-FFF2-40B4-BE49-F238E27FC236}">
                <a16:creationId xmlns:a16="http://schemas.microsoft.com/office/drawing/2014/main" id="{19A53203-4FF6-4A23-87EF-91ED86C7A4DD}"/>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1" name="Slide Number Placeholder 6">
            <a:extLst>
              <a:ext uri="{FF2B5EF4-FFF2-40B4-BE49-F238E27FC236}">
                <a16:creationId xmlns:a16="http://schemas.microsoft.com/office/drawing/2014/main" id="{70A0F888-6943-4E94-8967-1DD9890013D9}"/>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67259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4651708" cy="6111689"/>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Rectangle 7">
            <a:extLst>
              <a:ext uri="{FF2B5EF4-FFF2-40B4-BE49-F238E27FC236}">
                <a16:creationId xmlns:a16="http://schemas.microsoft.com/office/drawing/2014/main" id="{1E1A3C71-0AD6-4ACF-A079-D135E8EA5753}"/>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UTK Horiz_R">
            <a:extLst>
              <a:ext uri="{FF2B5EF4-FFF2-40B4-BE49-F238E27FC236}">
                <a16:creationId xmlns:a16="http://schemas.microsoft.com/office/drawing/2014/main" id="{D7C10C60-F0E9-401E-B1AE-78D7FB31A82C}"/>
              </a:ext>
            </a:extLst>
          </p:cNvPr>
          <p:cNvGrpSpPr>
            <a:grpSpLocks noChangeAspect="1"/>
          </p:cNvGrpSpPr>
          <p:nvPr userDrawn="1"/>
        </p:nvGrpSpPr>
        <p:grpSpPr bwMode="auto">
          <a:xfrm>
            <a:off x="10557955" y="6320597"/>
            <a:ext cx="1404165" cy="315023"/>
            <a:chOff x="0" y="1299"/>
            <a:chExt cx="7680" cy="1723"/>
          </a:xfrm>
        </p:grpSpPr>
        <p:sp>
          <p:nvSpPr>
            <p:cNvPr id="10" name="T fill">
              <a:extLst>
                <a:ext uri="{FF2B5EF4-FFF2-40B4-BE49-F238E27FC236}">
                  <a16:creationId xmlns:a16="http://schemas.microsoft.com/office/drawing/2014/main" id="{B889472D-3CF6-4D76-91CD-B15AAC818514}"/>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ype">
              <a:extLst>
                <a:ext uri="{FF2B5EF4-FFF2-40B4-BE49-F238E27FC236}">
                  <a16:creationId xmlns:a16="http://schemas.microsoft.com/office/drawing/2014/main" id="{190C6F36-943D-480A-BEC4-9FE959EFF656}"/>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Power T">
              <a:extLst>
                <a:ext uri="{FF2B5EF4-FFF2-40B4-BE49-F238E27FC236}">
                  <a16:creationId xmlns:a16="http://schemas.microsoft.com/office/drawing/2014/main" id="{052FB503-AC74-4C64-8176-0EFA65B53C00}"/>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Date Placeholder 4">
            <a:extLst>
              <a:ext uri="{FF2B5EF4-FFF2-40B4-BE49-F238E27FC236}">
                <a16:creationId xmlns:a16="http://schemas.microsoft.com/office/drawing/2014/main" id="{9EFA9863-B948-410F-9E5B-DC7870DD1BD0}"/>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9F9929FA-C903-47F5-A405-13D0D23375CF}"/>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3655CD01-A4DC-4E0A-891D-A6E2A5AFF5E4}"/>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41343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4651708" cy="2993250"/>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0" y="3118440"/>
            <a:ext cx="4651708" cy="2993250"/>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2" name="Rectangle 11">
            <a:extLst>
              <a:ext uri="{FF2B5EF4-FFF2-40B4-BE49-F238E27FC236}">
                <a16:creationId xmlns:a16="http://schemas.microsoft.com/office/drawing/2014/main" id="{F5597226-AD9A-4716-950C-2928B604B015}"/>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UTK Horiz_R">
            <a:extLst>
              <a:ext uri="{FF2B5EF4-FFF2-40B4-BE49-F238E27FC236}">
                <a16:creationId xmlns:a16="http://schemas.microsoft.com/office/drawing/2014/main" id="{718A085F-99B6-4121-8D97-F7ADEAE38286}"/>
              </a:ext>
            </a:extLst>
          </p:cNvPr>
          <p:cNvGrpSpPr>
            <a:grpSpLocks noChangeAspect="1"/>
          </p:cNvGrpSpPr>
          <p:nvPr userDrawn="1"/>
        </p:nvGrpSpPr>
        <p:grpSpPr bwMode="auto">
          <a:xfrm>
            <a:off x="10557955" y="6320597"/>
            <a:ext cx="1404165" cy="315023"/>
            <a:chOff x="0" y="1299"/>
            <a:chExt cx="7680" cy="1723"/>
          </a:xfrm>
        </p:grpSpPr>
        <p:sp>
          <p:nvSpPr>
            <p:cNvPr id="15" name="T fill">
              <a:extLst>
                <a:ext uri="{FF2B5EF4-FFF2-40B4-BE49-F238E27FC236}">
                  <a16:creationId xmlns:a16="http://schemas.microsoft.com/office/drawing/2014/main" id="{42CFF7CA-4085-4288-93EF-5223B2723913}"/>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ype">
              <a:extLst>
                <a:ext uri="{FF2B5EF4-FFF2-40B4-BE49-F238E27FC236}">
                  <a16:creationId xmlns:a16="http://schemas.microsoft.com/office/drawing/2014/main" id="{51D92B88-0AB2-4F0A-A1A6-80F8B57284F7}"/>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Power T">
              <a:extLst>
                <a:ext uri="{FF2B5EF4-FFF2-40B4-BE49-F238E27FC236}">
                  <a16:creationId xmlns:a16="http://schemas.microsoft.com/office/drawing/2014/main" id="{EC77DE78-3A63-4148-83D9-26B717E25F3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3366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4651708" cy="1953771"/>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0" y="2072644"/>
            <a:ext cx="4651708" cy="1953771"/>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0" y="4145288"/>
            <a:ext cx="4651708"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67F44072-A04B-4000-A688-7203EC9CF963}"/>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50421D3A-B1D9-4300-9623-D4856361FB28}"/>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309CFCAE-C8F8-4222-B741-8849F837A5B6}"/>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A7BBD575-A22C-46DE-A4B8-938B1D76C701}"/>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AB9B021B-C7DD-4DBF-B4C8-806441F2EFDA}"/>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Date Placeholder 4">
            <a:extLst>
              <a:ext uri="{FF2B5EF4-FFF2-40B4-BE49-F238E27FC236}">
                <a16:creationId xmlns:a16="http://schemas.microsoft.com/office/drawing/2014/main" id="{95B91D6B-039D-4776-A018-E4C8E37C0F8D}"/>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7EBB6EBA-D05D-4768-BAD9-4F05D59F227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6">
            <a:extLst>
              <a:ext uri="{FF2B5EF4-FFF2-40B4-BE49-F238E27FC236}">
                <a16:creationId xmlns:a16="http://schemas.microsoft.com/office/drawing/2014/main" id="{FBC586CD-FC15-4C65-8D1E-00942736B9AA}"/>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75422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4651708" cy="1953770"/>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0" y="2072644"/>
            <a:ext cx="2263242" cy="1953770"/>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0" y="4145288"/>
            <a:ext cx="4651708"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0" name="Picture Placeholder 8">
            <a:extLst>
              <a:ext uri="{FF2B5EF4-FFF2-40B4-BE49-F238E27FC236}">
                <a16:creationId xmlns:a16="http://schemas.microsoft.com/office/drawing/2014/main" id="{B770C8F7-8D2A-4B6A-BF61-24775C13A405}"/>
              </a:ext>
            </a:extLst>
          </p:cNvPr>
          <p:cNvSpPr>
            <a:spLocks noGrp="1"/>
          </p:cNvSpPr>
          <p:nvPr>
            <p:ph type="pic" sz="quarter" idx="19" hasCustomPrompt="1"/>
          </p:nvPr>
        </p:nvSpPr>
        <p:spPr>
          <a:xfrm>
            <a:off x="2388466" y="2072644"/>
            <a:ext cx="2263242" cy="1953770"/>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6" name="Rectangle 15">
            <a:extLst>
              <a:ext uri="{FF2B5EF4-FFF2-40B4-BE49-F238E27FC236}">
                <a16:creationId xmlns:a16="http://schemas.microsoft.com/office/drawing/2014/main" id="{83CC7FAC-8640-4220-971F-94CC6D17796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UTK Horiz_R">
            <a:extLst>
              <a:ext uri="{FF2B5EF4-FFF2-40B4-BE49-F238E27FC236}">
                <a16:creationId xmlns:a16="http://schemas.microsoft.com/office/drawing/2014/main" id="{2CB8A05A-CD5B-456D-A510-F0E71BE75F6B}"/>
              </a:ext>
            </a:extLst>
          </p:cNvPr>
          <p:cNvGrpSpPr>
            <a:grpSpLocks noChangeAspect="1"/>
          </p:cNvGrpSpPr>
          <p:nvPr userDrawn="1"/>
        </p:nvGrpSpPr>
        <p:grpSpPr bwMode="auto">
          <a:xfrm>
            <a:off x="10557955" y="6320597"/>
            <a:ext cx="1404165" cy="315023"/>
            <a:chOff x="0" y="1299"/>
            <a:chExt cx="7680" cy="1723"/>
          </a:xfrm>
        </p:grpSpPr>
        <p:sp>
          <p:nvSpPr>
            <p:cNvPr id="18" name="T fill">
              <a:extLst>
                <a:ext uri="{FF2B5EF4-FFF2-40B4-BE49-F238E27FC236}">
                  <a16:creationId xmlns:a16="http://schemas.microsoft.com/office/drawing/2014/main" id="{F9A20AC1-345F-456A-B518-22B16BEDA9B9}"/>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ype">
              <a:extLst>
                <a:ext uri="{FF2B5EF4-FFF2-40B4-BE49-F238E27FC236}">
                  <a16:creationId xmlns:a16="http://schemas.microsoft.com/office/drawing/2014/main" id="{0CBBF0D1-C5F5-4A82-B5F1-30F25489E452}"/>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Power T">
              <a:extLst>
                <a:ext uri="{FF2B5EF4-FFF2-40B4-BE49-F238E27FC236}">
                  <a16:creationId xmlns:a16="http://schemas.microsoft.com/office/drawing/2014/main" id="{F36178A9-62F8-4FD1-9B45-492C4F2B85E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Date Placeholder 4">
            <a:extLst>
              <a:ext uri="{FF2B5EF4-FFF2-40B4-BE49-F238E27FC236}">
                <a16:creationId xmlns:a16="http://schemas.microsoft.com/office/drawing/2014/main" id="{EA63C74F-5523-4238-97A1-1F2B760B7B14}"/>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4" name="Footer Placeholder 5">
            <a:extLst>
              <a:ext uri="{FF2B5EF4-FFF2-40B4-BE49-F238E27FC236}">
                <a16:creationId xmlns:a16="http://schemas.microsoft.com/office/drawing/2014/main" id="{BBDF5AFE-C389-46E9-B604-F41D844BACF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6">
            <a:extLst>
              <a:ext uri="{FF2B5EF4-FFF2-40B4-BE49-F238E27FC236}">
                <a16:creationId xmlns:a16="http://schemas.microsoft.com/office/drawing/2014/main" id="{66962A50-E982-46D9-B35F-153F8654E824}"/>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17003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5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0" y="2072644"/>
            <a:ext cx="4651708"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0" y="4145288"/>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4" name="Freeform: Shape 13">
            <a:extLst>
              <a:ext uri="{FF2B5EF4-FFF2-40B4-BE49-F238E27FC236}">
                <a16:creationId xmlns:a16="http://schemas.microsoft.com/office/drawing/2014/main" id="{722A4A3C-B8F1-4F29-91F0-D42C2660A621}"/>
              </a:ext>
            </a:extLst>
          </p:cNvPr>
          <p:cNvSpPr/>
          <p:nvPr userDrawn="1"/>
        </p:nvSpPr>
        <p:spPr>
          <a:xfrm>
            <a:off x="11429306" y="6248400"/>
            <a:ext cx="216508" cy="228600"/>
          </a:xfrm>
          <a:custGeom>
            <a:avLst/>
            <a:gdLst>
              <a:gd name="connsiteX0" fmla="*/ 9420044 w 9430552"/>
              <a:gd name="connsiteY0" fmla="*/ 4103210 h 9955931"/>
              <a:gd name="connsiteX1" fmla="*/ 9417418 w 9430552"/>
              <a:gd name="connsiteY1" fmla="*/ 4084821 h 9955931"/>
              <a:gd name="connsiteX2" fmla="*/ 9370133 w 9430552"/>
              <a:gd name="connsiteY2" fmla="*/ 3706549 h 9955931"/>
              <a:gd name="connsiteX3" fmla="*/ 9367506 w 9430552"/>
              <a:gd name="connsiteY3" fmla="*/ 3688160 h 9955931"/>
              <a:gd name="connsiteX4" fmla="*/ 9286073 w 9430552"/>
              <a:gd name="connsiteY4" fmla="*/ 3320395 h 9955931"/>
              <a:gd name="connsiteX5" fmla="*/ 9280819 w 9430552"/>
              <a:gd name="connsiteY5" fmla="*/ 3302007 h 9955931"/>
              <a:gd name="connsiteX6" fmla="*/ 9167863 w 9430552"/>
              <a:gd name="connsiteY6" fmla="*/ 2944749 h 9955931"/>
              <a:gd name="connsiteX7" fmla="*/ 9162609 w 9430552"/>
              <a:gd name="connsiteY7" fmla="*/ 2928988 h 9955931"/>
              <a:gd name="connsiteX8" fmla="*/ 9018130 w 9430552"/>
              <a:gd name="connsiteY8" fmla="*/ 2584865 h 9955931"/>
              <a:gd name="connsiteX9" fmla="*/ 9010249 w 9430552"/>
              <a:gd name="connsiteY9" fmla="*/ 2569103 h 9955931"/>
              <a:gd name="connsiteX10" fmla="*/ 8836874 w 9430552"/>
              <a:gd name="connsiteY10" fmla="*/ 2240741 h 9955931"/>
              <a:gd name="connsiteX11" fmla="*/ 8828993 w 9430552"/>
              <a:gd name="connsiteY11" fmla="*/ 2224980 h 9955931"/>
              <a:gd name="connsiteX12" fmla="*/ 8631976 w 9430552"/>
              <a:gd name="connsiteY12" fmla="*/ 1917633 h 9955931"/>
              <a:gd name="connsiteX13" fmla="*/ 8621468 w 9430552"/>
              <a:gd name="connsiteY13" fmla="*/ 1904499 h 9955931"/>
              <a:gd name="connsiteX14" fmla="*/ 8395555 w 9430552"/>
              <a:gd name="connsiteY14" fmla="*/ 1615540 h 9955931"/>
              <a:gd name="connsiteX15" fmla="*/ 8385048 w 9430552"/>
              <a:gd name="connsiteY15" fmla="*/ 1602406 h 9955931"/>
              <a:gd name="connsiteX16" fmla="*/ 8135493 w 9430552"/>
              <a:gd name="connsiteY16" fmla="*/ 1334463 h 9955931"/>
              <a:gd name="connsiteX17" fmla="*/ 8122359 w 9430552"/>
              <a:gd name="connsiteY17" fmla="*/ 1321328 h 9955931"/>
              <a:gd name="connsiteX18" fmla="*/ 7851789 w 9430552"/>
              <a:gd name="connsiteY18" fmla="*/ 1077027 h 9955931"/>
              <a:gd name="connsiteX19" fmla="*/ 7838654 w 9430552"/>
              <a:gd name="connsiteY19" fmla="*/ 1066519 h 9955931"/>
              <a:gd name="connsiteX20" fmla="*/ 7547069 w 9430552"/>
              <a:gd name="connsiteY20" fmla="*/ 848487 h 9955931"/>
              <a:gd name="connsiteX21" fmla="*/ 7531307 w 9430552"/>
              <a:gd name="connsiteY21" fmla="*/ 837979 h 9955931"/>
              <a:gd name="connsiteX22" fmla="*/ 7221334 w 9430552"/>
              <a:gd name="connsiteY22" fmla="*/ 648843 h 9955931"/>
              <a:gd name="connsiteX23" fmla="*/ 7205573 w 9430552"/>
              <a:gd name="connsiteY23" fmla="*/ 640962 h 9955931"/>
              <a:gd name="connsiteX24" fmla="*/ 6879838 w 9430552"/>
              <a:gd name="connsiteY24" fmla="*/ 480722 h 9955931"/>
              <a:gd name="connsiteX25" fmla="*/ 6861449 w 9430552"/>
              <a:gd name="connsiteY25" fmla="*/ 472841 h 9955931"/>
              <a:gd name="connsiteX26" fmla="*/ 6522580 w 9430552"/>
              <a:gd name="connsiteY26" fmla="*/ 341496 h 9955931"/>
              <a:gd name="connsiteX27" fmla="*/ 6504192 w 9430552"/>
              <a:gd name="connsiteY27" fmla="*/ 336243 h 9955931"/>
              <a:gd name="connsiteX28" fmla="*/ 6152188 w 9430552"/>
              <a:gd name="connsiteY28" fmla="*/ 241674 h 9955931"/>
              <a:gd name="connsiteX29" fmla="*/ 6136426 w 9430552"/>
              <a:gd name="connsiteY29" fmla="*/ 239047 h 9955931"/>
              <a:gd name="connsiteX30" fmla="*/ 5894752 w 9430552"/>
              <a:gd name="connsiteY30" fmla="*/ 194390 h 9955931"/>
              <a:gd name="connsiteX31" fmla="*/ 5878991 w 9430552"/>
              <a:gd name="connsiteY31" fmla="*/ 191763 h 9955931"/>
              <a:gd name="connsiteX32" fmla="*/ 5511225 w 9430552"/>
              <a:gd name="connsiteY32" fmla="*/ 157614 h 9955931"/>
              <a:gd name="connsiteX33" fmla="*/ 5500718 w 9430552"/>
              <a:gd name="connsiteY33" fmla="*/ 157614 h 9955931"/>
              <a:gd name="connsiteX34" fmla="*/ 2056859 w 9430552"/>
              <a:gd name="connsiteY34" fmla="*/ 0 h 9955931"/>
              <a:gd name="connsiteX35" fmla="*/ 2054232 w 9430552"/>
              <a:gd name="connsiteY35" fmla="*/ 0 h 9955931"/>
              <a:gd name="connsiteX36" fmla="*/ 2041097 w 9430552"/>
              <a:gd name="connsiteY36" fmla="*/ 0 h 9955931"/>
              <a:gd name="connsiteX37" fmla="*/ 2035843 w 9430552"/>
              <a:gd name="connsiteY37" fmla="*/ 0 h 9955931"/>
              <a:gd name="connsiteX38" fmla="*/ 2020082 w 9430552"/>
              <a:gd name="connsiteY38" fmla="*/ 2627 h 9955931"/>
              <a:gd name="connsiteX39" fmla="*/ 2014828 w 9430552"/>
              <a:gd name="connsiteY39" fmla="*/ 2627 h 9955931"/>
              <a:gd name="connsiteX40" fmla="*/ 1999067 w 9430552"/>
              <a:gd name="connsiteY40" fmla="*/ 5254 h 9955931"/>
              <a:gd name="connsiteX41" fmla="*/ 1996440 w 9430552"/>
              <a:gd name="connsiteY41" fmla="*/ 5254 h 9955931"/>
              <a:gd name="connsiteX42" fmla="*/ 1980679 w 9430552"/>
              <a:gd name="connsiteY42" fmla="*/ 10508 h 9955931"/>
              <a:gd name="connsiteX43" fmla="*/ 1975425 w 9430552"/>
              <a:gd name="connsiteY43" fmla="*/ 13134 h 9955931"/>
              <a:gd name="connsiteX44" fmla="*/ 1962290 w 9430552"/>
              <a:gd name="connsiteY44" fmla="*/ 18388 h 9955931"/>
              <a:gd name="connsiteX45" fmla="*/ 1954410 w 9430552"/>
              <a:gd name="connsiteY45" fmla="*/ 21015 h 9955931"/>
              <a:gd name="connsiteX46" fmla="*/ 1951783 w 9430552"/>
              <a:gd name="connsiteY46" fmla="*/ 23642 h 9955931"/>
              <a:gd name="connsiteX47" fmla="*/ 99822 w 9430552"/>
              <a:gd name="connsiteY47" fmla="*/ 1019235 h 9955931"/>
              <a:gd name="connsiteX48" fmla="*/ 94568 w 9430552"/>
              <a:gd name="connsiteY48" fmla="*/ 1021862 h 9955931"/>
              <a:gd name="connsiteX49" fmla="*/ 86688 w 9430552"/>
              <a:gd name="connsiteY49" fmla="*/ 1027116 h 9955931"/>
              <a:gd name="connsiteX50" fmla="*/ 76180 w 9430552"/>
              <a:gd name="connsiteY50" fmla="*/ 1034997 h 9955931"/>
              <a:gd name="connsiteX51" fmla="*/ 70926 w 9430552"/>
              <a:gd name="connsiteY51" fmla="*/ 1040250 h 9955931"/>
              <a:gd name="connsiteX52" fmla="*/ 60419 w 9430552"/>
              <a:gd name="connsiteY52" fmla="*/ 1048131 h 9955931"/>
              <a:gd name="connsiteX53" fmla="*/ 57792 w 9430552"/>
              <a:gd name="connsiteY53" fmla="*/ 1050758 h 9955931"/>
              <a:gd name="connsiteX54" fmla="*/ 57792 w 9430552"/>
              <a:gd name="connsiteY54" fmla="*/ 1050758 h 9955931"/>
              <a:gd name="connsiteX55" fmla="*/ 47284 w 9430552"/>
              <a:gd name="connsiteY55" fmla="*/ 1061266 h 9955931"/>
              <a:gd name="connsiteX56" fmla="*/ 44657 w 9430552"/>
              <a:gd name="connsiteY56" fmla="*/ 1066519 h 9955931"/>
              <a:gd name="connsiteX57" fmla="*/ 34150 w 9430552"/>
              <a:gd name="connsiteY57" fmla="*/ 1079654 h 9955931"/>
              <a:gd name="connsiteX58" fmla="*/ 31523 w 9430552"/>
              <a:gd name="connsiteY58" fmla="*/ 1082281 h 9955931"/>
              <a:gd name="connsiteX59" fmla="*/ 23642 w 9430552"/>
              <a:gd name="connsiteY59" fmla="*/ 1095415 h 9955931"/>
              <a:gd name="connsiteX60" fmla="*/ 21015 w 9430552"/>
              <a:gd name="connsiteY60" fmla="*/ 1098042 h 9955931"/>
              <a:gd name="connsiteX61" fmla="*/ 5254 w 9430552"/>
              <a:gd name="connsiteY61" fmla="*/ 1134819 h 9955931"/>
              <a:gd name="connsiteX62" fmla="*/ 5254 w 9430552"/>
              <a:gd name="connsiteY62" fmla="*/ 1140072 h 9955931"/>
              <a:gd name="connsiteX63" fmla="*/ 2627 w 9430552"/>
              <a:gd name="connsiteY63" fmla="*/ 1155834 h 9955931"/>
              <a:gd name="connsiteX64" fmla="*/ 2627 w 9430552"/>
              <a:gd name="connsiteY64" fmla="*/ 1161088 h 9955931"/>
              <a:gd name="connsiteX65" fmla="*/ 0 w 9430552"/>
              <a:gd name="connsiteY65" fmla="*/ 1174222 h 9955931"/>
              <a:gd name="connsiteX66" fmla="*/ 0 w 9430552"/>
              <a:gd name="connsiteY66" fmla="*/ 1179476 h 9955931"/>
              <a:gd name="connsiteX67" fmla="*/ 0 w 9430552"/>
              <a:gd name="connsiteY67" fmla="*/ 1192610 h 9955931"/>
              <a:gd name="connsiteX68" fmla="*/ 0 w 9430552"/>
              <a:gd name="connsiteY68" fmla="*/ 1195237 h 9955931"/>
              <a:gd name="connsiteX69" fmla="*/ 173375 w 9430552"/>
              <a:gd name="connsiteY69" fmla="*/ 9456821 h 9955931"/>
              <a:gd name="connsiteX70" fmla="*/ 215405 w 9430552"/>
              <a:gd name="connsiteY70" fmla="*/ 9577658 h 9955931"/>
              <a:gd name="connsiteX71" fmla="*/ 215405 w 9430552"/>
              <a:gd name="connsiteY71" fmla="*/ 9577658 h 9955931"/>
              <a:gd name="connsiteX72" fmla="*/ 215405 w 9430552"/>
              <a:gd name="connsiteY72" fmla="*/ 9577658 h 9955931"/>
              <a:gd name="connsiteX73" fmla="*/ 233794 w 9430552"/>
              <a:gd name="connsiteY73" fmla="*/ 9596046 h 9955931"/>
              <a:gd name="connsiteX74" fmla="*/ 344123 w 9430552"/>
              <a:gd name="connsiteY74" fmla="*/ 9651211 h 9955931"/>
              <a:gd name="connsiteX75" fmla="*/ 359885 w 9430552"/>
              <a:gd name="connsiteY75" fmla="*/ 9653838 h 9955931"/>
              <a:gd name="connsiteX76" fmla="*/ 3977119 w 9430552"/>
              <a:gd name="connsiteY76" fmla="*/ 9961185 h 9955931"/>
              <a:gd name="connsiteX77" fmla="*/ 3987626 w 9430552"/>
              <a:gd name="connsiteY77" fmla="*/ 9961185 h 9955931"/>
              <a:gd name="connsiteX78" fmla="*/ 4376407 w 9430552"/>
              <a:gd name="connsiteY78" fmla="*/ 9974320 h 9955931"/>
              <a:gd name="connsiteX79" fmla="*/ 4384288 w 9430552"/>
              <a:gd name="connsiteY79" fmla="*/ 9974320 h 9955931"/>
              <a:gd name="connsiteX80" fmla="*/ 4397422 w 9430552"/>
              <a:gd name="connsiteY80" fmla="*/ 9974320 h 9955931"/>
              <a:gd name="connsiteX81" fmla="*/ 4775695 w 9430552"/>
              <a:gd name="connsiteY81" fmla="*/ 9950677 h 9955931"/>
              <a:gd name="connsiteX82" fmla="*/ 4796710 w 9430552"/>
              <a:gd name="connsiteY82" fmla="*/ 9948051 h 9955931"/>
              <a:gd name="connsiteX83" fmla="*/ 5164475 w 9430552"/>
              <a:gd name="connsiteY83" fmla="*/ 9887632 h 9955931"/>
              <a:gd name="connsiteX84" fmla="*/ 5185491 w 9430552"/>
              <a:gd name="connsiteY84" fmla="*/ 9882378 h 9955931"/>
              <a:gd name="connsiteX85" fmla="*/ 5540121 w 9430552"/>
              <a:gd name="connsiteY85" fmla="*/ 9785183 h 9955931"/>
              <a:gd name="connsiteX86" fmla="*/ 5558510 w 9430552"/>
              <a:gd name="connsiteY86" fmla="*/ 9779929 h 9955931"/>
              <a:gd name="connsiteX87" fmla="*/ 5900006 w 9430552"/>
              <a:gd name="connsiteY87" fmla="*/ 9648584 h 9955931"/>
              <a:gd name="connsiteX88" fmla="*/ 5918394 w 9430552"/>
              <a:gd name="connsiteY88" fmla="*/ 9640704 h 9955931"/>
              <a:gd name="connsiteX89" fmla="*/ 6241502 w 9430552"/>
              <a:gd name="connsiteY89" fmla="*/ 9477836 h 9955931"/>
              <a:gd name="connsiteX90" fmla="*/ 6259890 w 9430552"/>
              <a:gd name="connsiteY90" fmla="*/ 9467328 h 9955931"/>
              <a:gd name="connsiteX91" fmla="*/ 6564610 w 9430552"/>
              <a:gd name="connsiteY91" fmla="*/ 9272938 h 9955931"/>
              <a:gd name="connsiteX92" fmla="*/ 6580372 w 9430552"/>
              <a:gd name="connsiteY92" fmla="*/ 9262431 h 9955931"/>
              <a:gd name="connsiteX93" fmla="*/ 6866703 w 9430552"/>
              <a:gd name="connsiteY93" fmla="*/ 9039145 h 9955931"/>
              <a:gd name="connsiteX94" fmla="*/ 6882465 w 9430552"/>
              <a:gd name="connsiteY94" fmla="*/ 9026010 h 9955931"/>
              <a:gd name="connsiteX95" fmla="*/ 7145154 w 9430552"/>
              <a:gd name="connsiteY95" fmla="*/ 8773828 h 9955931"/>
              <a:gd name="connsiteX96" fmla="*/ 7158289 w 9430552"/>
              <a:gd name="connsiteY96" fmla="*/ 8760694 h 9955931"/>
              <a:gd name="connsiteX97" fmla="*/ 7397336 w 9430552"/>
              <a:gd name="connsiteY97" fmla="*/ 8482243 h 9955931"/>
              <a:gd name="connsiteX98" fmla="*/ 7410470 w 9430552"/>
              <a:gd name="connsiteY98" fmla="*/ 8466481 h 9955931"/>
              <a:gd name="connsiteX99" fmla="*/ 7623249 w 9430552"/>
              <a:gd name="connsiteY99" fmla="*/ 8161763 h 9955931"/>
              <a:gd name="connsiteX100" fmla="*/ 7633756 w 9430552"/>
              <a:gd name="connsiteY100" fmla="*/ 8146001 h 9955931"/>
              <a:gd name="connsiteX101" fmla="*/ 7817639 w 9430552"/>
              <a:gd name="connsiteY101" fmla="*/ 7817639 h 9955931"/>
              <a:gd name="connsiteX102" fmla="*/ 7825520 w 9430552"/>
              <a:gd name="connsiteY102" fmla="*/ 7799251 h 9955931"/>
              <a:gd name="connsiteX103" fmla="*/ 7943730 w 9430552"/>
              <a:gd name="connsiteY103" fmla="*/ 7528681 h 9955931"/>
              <a:gd name="connsiteX104" fmla="*/ 8140747 w 9430552"/>
              <a:gd name="connsiteY104" fmla="*/ 7373694 h 9955931"/>
              <a:gd name="connsiteX105" fmla="*/ 8156509 w 9430552"/>
              <a:gd name="connsiteY105" fmla="*/ 7360560 h 9955931"/>
              <a:gd name="connsiteX106" fmla="*/ 8398182 w 9430552"/>
              <a:gd name="connsiteY106" fmla="*/ 7126765 h 9955931"/>
              <a:gd name="connsiteX107" fmla="*/ 8411317 w 9430552"/>
              <a:gd name="connsiteY107" fmla="*/ 7113631 h 9955931"/>
              <a:gd name="connsiteX108" fmla="*/ 8631976 w 9430552"/>
              <a:gd name="connsiteY108" fmla="*/ 6856196 h 9955931"/>
              <a:gd name="connsiteX109" fmla="*/ 8645110 w 9430552"/>
              <a:gd name="connsiteY109" fmla="*/ 6840434 h 9955931"/>
              <a:gd name="connsiteX110" fmla="*/ 8842127 w 9430552"/>
              <a:gd name="connsiteY110" fmla="*/ 6559356 h 9955931"/>
              <a:gd name="connsiteX111" fmla="*/ 8852636 w 9430552"/>
              <a:gd name="connsiteY111" fmla="*/ 6543595 h 9955931"/>
              <a:gd name="connsiteX112" fmla="*/ 9023384 w 9430552"/>
              <a:gd name="connsiteY112" fmla="*/ 6241502 h 9955931"/>
              <a:gd name="connsiteX113" fmla="*/ 9031264 w 9430552"/>
              <a:gd name="connsiteY113" fmla="*/ 6223114 h 9955931"/>
              <a:gd name="connsiteX114" fmla="*/ 9173116 w 9430552"/>
              <a:gd name="connsiteY114" fmla="*/ 5900006 h 9955931"/>
              <a:gd name="connsiteX115" fmla="*/ 9180997 w 9430552"/>
              <a:gd name="connsiteY115" fmla="*/ 5881617 h 9955931"/>
              <a:gd name="connsiteX116" fmla="*/ 9293954 w 9430552"/>
              <a:gd name="connsiteY116" fmla="*/ 5540121 h 9955931"/>
              <a:gd name="connsiteX117" fmla="*/ 9299208 w 9430552"/>
              <a:gd name="connsiteY117" fmla="*/ 5521733 h 9955931"/>
              <a:gd name="connsiteX118" fmla="*/ 9380641 w 9430552"/>
              <a:gd name="connsiteY118" fmla="*/ 5164475 h 9955931"/>
              <a:gd name="connsiteX119" fmla="*/ 9383268 w 9430552"/>
              <a:gd name="connsiteY119" fmla="*/ 5148714 h 9955931"/>
              <a:gd name="connsiteX120" fmla="*/ 9420044 w 9430552"/>
              <a:gd name="connsiteY120" fmla="*/ 4901786 h 9955931"/>
              <a:gd name="connsiteX121" fmla="*/ 9422671 w 9430552"/>
              <a:gd name="connsiteY121" fmla="*/ 4886024 h 9955931"/>
              <a:gd name="connsiteX122" fmla="*/ 9446313 w 9430552"/>
              <a:gd name="connsiteY122" fmla="*/ 4505125 h 9955931"/>
              <a:gd name="connsiteX123" fmla="*/ 9446313 w 9430552"/>
              <a:gd name="connsiteY123" fmla="*/ 4486737 h 9955931"/>
              <a:gd name="connsiteX124" fmla="*/ 9420044 w 9430552"/>
              <a:gd name="connsiteY124" fmla="*/ 4103210 h 9955931"/>
              <a:gd name="connsiteX125" fmla="*/ 1857215 w 9430552"/>
              <a:gd name="connsiteY125" fmla="*/ 1077027 h 9955931"/>
              <a:gd name="connsiteX126" fmla="*/ 924667 w 9430552"/>
              <a:gd name="connsiteY126" fmla="*/ 1032370 h 9955931"/>
              <a:gd name="connsiteX127" fmla="*/ 1849334 w 9430552"/>
              <a:gd name="connsiteY127" fmla="*/ 535887 h 9955931"/>
              <a:gd name="connsiteX128" fmla="*/ 1857215 w 9430552"/>
              <a:gd name="connsiteY128" fmla="*/ 1077027 h 9955931"/>
              <a:gd name="connsiteX129" fmla="*/ 399288 w 9430552"/>
              <a:gd name="connsiteY129" fmla="*/ 1405389 h 9955931"/>
              <a:gd name="connsiteX130" fmla="*/ 1862468 w 9430552"/>
              <a:gd name="connsiteY130" fmla="*/ 1476315 h 9955931"/>
              <a:gd name="connsiteX131" fmla="*/ 1943902 w 9430552"/>
              <a:gd name="connsiteY131" fmla="*/ 7702056 h 9955931"/>
              <a:gd name="connsiteX132" fmla="*/ 559529 w 9430552"/>
              <a:gd name="connsiteY132" fmla="*/ 9002369 h 9955931"/>
              <a:gd name="connsiteX133" fmla="*/ 399288 w 9430552"/>
              <a:gd name="connsiteY133" fmla="*/ 1405389 h 9955931"/>
              <a:gd name="connsiteX134" fmla="*/ 7276499 w 9430552"/>
              <a:gd name="connsiteY134" fmla="*/ 7941103 h 9955931"/>
              <a:gd name="connsiteX135" fmla="*/ 7074228 w 9430552"/>
              <a:gd name="connsiteY135" fmla="*/ 8230061 h 9955931"/>
              <a:gd name="connsiteX136" fmla="*/ 6848315 w 9430552"/>
              <a:gd name="connsiteY136" fmla="*/ 8495377 h 9955931"/>
              <a:gd name="connsiteX137" fmla="*/ 6598760 w 9430552"/>
              <a:gd name="connsiteY137" fmla="*/ 8734425 h 9955931"/>
              <a:gd name="connsiteX138" fmla="*/ 6328190 w 9430552"/>
              <a:gd name="connsiteY138" fmla="*/ 8947204 h 9955931"/>
              <a:gd name="connsiteX139" fmla="*/ 6039231 w 9430552"/>
              <a:gd name="connsiteY139" fmla="*/ 9131086 h 9955931"/>
              <a:gd name="connsiteX140" fmla="*/ 5734511 w 9430552"/>
              <a:gd name="connsiteY140" fmla="*/ 9286073 h 9955931"/>
              <a:gd name="connsiteX141" fmla="*/ 5414030 w 9430552"/>
              <a:gd name="connsiteY141" fmla="*/ 9409537 h 9955931"/>
              <a:gd name="connsiteX142" fmla="*/ 5077788 w 9430552"/>
              <a:gd name="connsiteY142" fmla="*/ 9501479 h 9955931"/>
              <a:gd name="connsiteX143" fmla="*/ 4731038 w 9430552"/>
              <a:gd name="connsiteY143" fmla="*/ 9559270 h 9955931"/>
              <a:gd name="connsiteX144" fmla="*/ 4371153 w 9430552"/>
              <a:gd name="connsiteY144" fmla="*/ 9582912 h 9955931"/>
              <a:gd name="connsiteX145" fmla="*/ 3998134 w 9430552"/>
              <a:gd name="connsiteY145" fmla="*/ 9569777 h 9955931"/>
              <a:gd name="connsiteX146" fmla="*/ 832726 w 9430552"/>
              <a:gd name="connsiteY146" fmla="*/ 9296580 h 9955931"/>
              <a:gd name="connsiteX147" fmla="*/ 2217099 w 9430552"/>
              <a:gd name="connsiteY147" fmla="*/ 7996268 h 9955931"/>
              <a:gd name="connsiteX148" fmla="*/ 5461315 w 9430552"/>
              <a:gd name="connsiteY148" fmla="*/ 8248450 h 9955931"/>
              <a:gd name="connsiteX149" fmla="*/ 5471822 w 9430552"/>
              <a:gd name="connsiteY149" fmla="*/ 8248450 h 9955931"/>
              <a:gd name="connsiteX150" fmla="*/ 5829080 w 9430552"/>
              <a:gd name="connsiteY150" fmla="*/ 8258957 h 9955931"/>
              <a:gd name="connsiteX151" fmla="*/ 5850095 w 9430552"/>
              <a:gd name="connsiteY151" fmla="*/ 8258957 h 9955931"/>
              <a:gd name="connsiteX152" fmla="*/ 6199472 w 9430552"/>
              <a:gd name="connsiteY152" fmla="*/ 8232688 h 9955931"/>
              <a:gd name="connsiteX153" fmla="*/ 6220487 w 9430552"/>
              <a:gd name="connsiteY153" fmla="*/ 8230061 h 9955931"/>
              <a:gd name="connsiteX154" fmla="*/ 6559356 w 9430552"/>
              <a:gd name="connsiteY154" fmla="*/ 8169643 h 9955931"/>
              <a:gd name="connsiteX155" fmla="*/ 6577745 w 9430552"/>
              <a:gd name="connsiteY155" fmla="*/ 8164389 h 9955931"/>
              <a:gd name="connsiteX156" fmla="*/ 6903480 w 9430552"/>
              <a:gd name="connsiteY156" fmla="*/ 8072447 h 9955931"/>
              <a:gd name="connsiteX157" fmla="*/ 6921868 w 9430552"/>
              <a:gd name="connsiteY157" fmla="*/ 8067194 h 9955931"/>
              <a:gd name="connsiteX158" fmla="*/ 7234469 w 9430552"/>
              <a:gd name="connsiteY158" fmla="*/ 7943730 h 9955931"/>
              <a:gd name="connsiteX159" fmla="*/ 7252856 w 9430552"/>
              <a:gd name="connsiteY159" fmla="*/ 7935849 h 9955931"/>
              <a:gd name="connsiteX160" fmla="*/ 7287006 w 9430552"/>
              <a:gd name="connsiteY160" fmla="*/ 7917461 h 9955931"/>
              <a:gd name="connsiteX161" fmla="*/ 7276499 w 9430552"/>
              <a:gd name="connsiteY161" fmla="*/ 7941103 h 9955931"/>
              <a:gd name="connsiteX162" fmla="*/ 7830773 w 9430552"/>
              <a:gd name="connsiteY162" fmla="*/ 6322936 h 9955931"/>
              <a:gd name="connsiteX163" fmla="*/ 7793997 w 9430552"/>
              <a:gd name="connsiteY163" fmla="*/ 6575118 h 9955931"/>
              <a:gd name="connsiteX164" fmla="*/ 7709937 w 9430552"/>
              <a:gd name="connsiteY164" fmla="*/ 6948137 h 9955931"/>
              <a:gd name="connsiteX165" fmla="*/ 7602234 w 9430552"/>
              <a:gd name="connsiteY165" fmla="*/ 7276499 h 9955931"/>
              <a:gd name="connsiteX166" fmla="*/ 7357932 w 9430552"/>
              <a:gd name="connsiteY166" fmla="*/ 7434112 h 9955931"/>
              <a:gd name="connsiteX167" fmla="*/ 7076855 w 9430552"/>
              <a:gd name="connsiteY167" fmla="*/ 7578592 h 9955931"/>
              <a:gd name="connsiteX168" fmla="*/ 6782642 w 9430552"/>
              <a:gd name="connsiteY168" fmla="*/ 7694175 h 9955931"/>
              <a:gd name="connsiteX169" fmla="*/ 6475296 w 9430552"/>
              <a:gd name="connsiteY169" fmla="*/ 7780863 h 9955931"/>
              <a:gd name="connsiteX170" fmla="*/ 6157442 w 9430552"/>
              <a:gd name="connsiteY170" fmla="*/ 7836027 h 9955931"/>
              <a:gd name="connsiteX171" fmla="*/ 5829080 w 9430552"/>
              <a:gd name="connsiteY171" fmla="*/ 7859670 h 9955931"/>
              <a:gd name="connsiteX172" fmla="*/ 5487584 w 9430552"/>
              <a:gd name="connsiteY172" fmla="*/ 7849161 h 9955931"/>
              <a:gd name="connsiteX173" fmla="*/ 2343190 w 9430552"/>
              <a:gd name="connsiteY173" fmla="*/ 7604861 h 9955931"/>
              <a:gd name="connsiteX174" fmla="*/ 2264383 w 9430552"/>
              <a:gd name="connsiteY174" fmla="*/ 1497330 h 9955931"/>
              <a:gd name="connsiteX175" fmla="*/ 3927208 w 9430552"/>
              <a:gd name="connsiteY175" fmla="*/ 1578764 h 9955931"/>
              <a:gd name="connsiteX176" fmla="*/ 4315988 w 9430552"/>
              <a:gd name="connsiteY176" fmla="*/ 1618167 h 9955931"/>
              <a:gd name="connsiteX177" fmla="*/ 4562916 w 9430552"/>
              <a:gd name="connsiteY177" fmla="*/ 1665451 h 9955931"/>
              <a:gd name="connsiteX178" fmla="*/ 4930682 w 9430552"/>
              <a:gd name="connsiteY178" fmla="*/ 1765273 h 9955931"/>
              <a:gd name="connsiteX179" fmla="*/ 5285312 w 9430552"/>
              <a:gd name="connsiteY179" fmla="*/ 1901872 h 9955931"/>
              <a:gd name="connsiteX180" fmla="*/ 5624182 w 9430552"/>
              <a:gd name="connsiteY180" fmla="*/ 2069993 h 9955931"/>
              <a:gd name="connsiteX181" fmla="*/ 5947290 w 9430552"/>
              <a:gd name="connsiteY181" fmla="*/ 2269637 h 9955931"/>
              <a:gd name="connsiteX182" fmla="*/ 6252010 w 9430552"/>
              <a:gd name="connsiteY182" fmla="*/ 2498177 h 9955931"/>
              <a:gd name="connsiteX183" fmla="*/ 6535714 w 9430552"/>
              <a:gd name="connsiteY183" fmla="*/ 2755613 h 9955931"/>
              <a:gd name="connsiteX184" fmla="*/ 6798404 w 9430552"/>
              <a:gd name="connsiteY184" fmla="*/ 3036690 h 9955931"/>
              <a:gd name="connsiteX185" fmla="*/ 7034824 w 9430552"/>
              <a:gd name="connsiteY185" fmla="*/ 3341410 h 9955931"/>
              <a:gd name="connsiteX186" fmla="*/ 7244976 w 9430552"/>
              <a:gd name="connsiteY186" fmla="*/ 3667145 h 9955931"/>
              <a:gd name="connsiteX187" fmla="*/ 7426232 w 9430552"/>
              <a:gd name="connsiteY187" fmla="*/ 4011268 h 9955931"/>
              <a:gd name="connsiteX188" fmla="*/ 7578592 w 9430552"/>
              <a:gd name="connsiteY188" fmla="*/ 4371153 h 9955931"/>
              <a:gd name="connsiteX189" fmla="*/ 7699428 w 9430552"/>
              <a:gd name="connsiteY189" fmla="*/ 4744172 h 9955931"/>
              <a:gd name="connsiteX190" fmla="*/ 7786116 w 9430552"/>
              <a:gd name="connsiteY190" fmla="*/ 5130326 h 9955931"/>
              <a:gd name="connsiteX191" fmla="*/ 7836027 w 9430552"/>
              <a:gd name="connsiteY191" fmla="*/ 5524360 h 9955931"/>
              <a:gd name="connsiteX192" fmla="*/ 7849162 w 9430552"/>
              <a:gd name="connsiteY192" fmla="*/ 5926275 h 9955931"/>
              <a:gd name="connsiteX193" fmla="*/ 7830773 w 9430552"/>
              <a:gd name="connsiteY193" fmla="*/ 6322936 h 9955931"/>
              <a:gd name="connsiteX194" fmla="*/ 9007622 w 9430552"/>
              <a:gd name="connsiteY194" fmla="*/ 4854502 h 9955931"/>
              <a:gd name="connsiteX195" fmla="*/ 8973472 w 9430552"/>
              <a:gd name="connsiteY195" fmla="*/ 5085669 h 9955931"/>
              <a:gd name="connsiteX196" fmla="*/ 8894665 w 9430552"/>
              <a:gd name="connsiteY196" fmla="*/ 5424538 h 9955931"/>
              <a:gd name="connsiteX197" fmla="*/ 8786963 w 9430552"/>
              <a:gd name="connsiteY197" fmla="*/ 5747646 h 9955931"/>
              <a:gd name="connsiteX198" fmla="*/ 8652991 w 9430552"/>
              <a:gd name="connsiteY198" fmla="*/ 6052366 h 9955931"/>
              <a:gd name="connsiteX199" fmla="*/ 8492751 w 9430552"/>
              <a:gd name="connsiteY199" fmla="*/ 6338697 h 9955931"/>
              <a:gd name="connsiteX200" fmla="*/ 8306241 w 9430552"/>
              <a:gd name="connsiteY200" fmla="*/ 6604013 h 9955931"/>
              <a:gd name="connsiteX201" fmla="*/ 8159135 w 9430552"/>
              <a:gd name="connsiteY201" fmla="*/ 6774762 h 9955931"/>
              <a:gd name="connsiteX202" fmla="*/ 8185404 w 9430552"/>
              <a:gd name="connsiteY202" fmla="*/ 6653925 h 9955931"/>
              <a:gd name="connsiteX203" fmla="*/ 8188031 w 9430552"/>
              <a:gd name="connsiteY203" fmla="*/ 6638163 h 9955931"/>
              <a:gd name="connsiteX204" fmla="*/ 8224807 w 9430552"/>
              <a:gd name="connsiteY204" fmla="*/ 6370220 h 9955931"/>
              <a:gd name="connsiteX205" fmla="*/ 8227434 w 9430552"/>
              <a:gd name="connsiteY205" fmla="*/ 6354458 h 9955931"/>
              <a:gd name="connsiteX206" fmla="*/ 8251076 w 9430552"/>
              <a:gd name="connsiteY206" fmla="*/ 5939409 h 9955931"/>
              <a:gd name="connsiteX207" fmla="*/ 8251076 w 9430552"/>
              <a:gd name="connsiteY207" fmla="*/ 5921021 h 9955931"/>
              <a:gd name="connsiteX208" fmla="*/ 8235316 w 9430552"/>
              <a:gd name="connsiteY208" fmla="*/ 5500718 h 9955931"/>
              <a:gd name="connsiteX209" fmla="*/ 8232689 w 9430552"/>
              <a:gd name="connsiteY209" fmla="*/ 5482329 h 9955931"/>
              <a:gd name="connsiteX210" fmla="*/ 8180151 w 9430552"/>
              <a:gd name="connsiteY210" fmla="*/ 5069907 h 9955931"/>
              <a:gd name="connsiteX211" fmla="*/ 8177524 w 9430552"/>
              <a:gd name="connsiteY211" fmla="*/ 5051519 h 9955931"/>
              <a:gd name="connsiteX212" fmla="*/ 8088209 w 9430552"/>
              <a:gd name="connsiteY212" fmla="*/ 4649604 h 9955931"/>
              <a:gd name="connsiteX213" fmla="*/ 8082955 w 9430552"/>
              <a:gd name="connsiteY213" fmla="*/ 4631216 h 9955931"/>
              <a:gd name="connsiteX214" fmla="*/ 7956865 w 9430552"/>
              <a:gd name="connsiteY214" fmla="*/ 4239808 h 9955931"/>
              <a:gd name="connsiteX215" fmla="*/ 7951610 w 9430552"/>
              <a:gd name="connsiteY215" fmla="*/ 4224047 h 9955931"/>
              <a:gd name="connsiteX216" fmla="*/ 7791370 w 9430552"/>
              <a:gd name="connsiteY216" fmla="*/ 3848401 h 9955931"/>
              <a:gd name="connsiteX217" fmla="*/ 7783489 w 9430552"/>
              <a:gd name="connsiteY217" fmla="*/ 3832639 h 9955931"/>
              <a:gd name="connsiteX218" fmla="*/ 7591726 w 9430552"/>
              <a:gd name="connsiteY218" fmla="*/ 3472755 h 9955931"/>
              <a:gd name="connsiteX219" fmla="*/ 7583845 w 9430552"/>
              <a:gd name="connsiteY219" fmla="*/ 3456994 h 9955931"/>
              <a:gd name="connsiteX220" fmla="*/ 7363186 w 9430552"/>
              <a:gd name="connsiteY220" fmla="*/ 3118124 h 9955931"/>
              <a:gd name="connsiteX221" fmla="*/ 7352679 w 9430552"/>
              <a:gd name="connsiteY221" fmla="*/ 3104990 h 9955931"/>
              <a:gd name="connsiteX222" fmla="*/ 7105751 w 9430552"/>
              <a:gd name="connsiteY222" fmla="*/ 2787135 h 9955931"/>
              <a:gd name="connsiteX223" fmla="*/ 7095243 w 9430552"/>
              <a:gd name="connsiteY223" fmla="*/ 2774001 h 9955931"/>
              <a:gd name="connsiteX224" fmla="*/ 6822046 w 9430552"/>
              <a:gd name="connsiteY224" fmla="*/ 2479789 h 9955931"/>
              <a:gd name="connsiteX225" fmla="*/ 6808911 w 9430552"/>
              <a:gd name="connsiteY225" fmla="*/ 2466654 h 9955931"/>
              <a:gd name="connsiteX226" fmla="*/ 6512072 w 9430552"/>
              <a:gd name="connsiteY226" fmla="*/ 2198711 h 9955931"/>
              <a:gd name="connsiteX227" fmla="*/ 6498938 w 9430552"/>
              <a:gd name="connsiteY227" fmla="*/ 2188204 h 9955931"/>
              <a:gd name="connsiteX228" fmla="*/ 6183711 w 9430552"/>
              <a:gd name="connsiteY228" fmla="*/ 1943902 h 9955931"/>
              <a:gd name="connsiteX229" fmla="*/ 6167949 w 9430552"/>
              <a:gd name="connsiteY229" fmla="*/ 1933395 h 9955931"/>
              <a:gd name="connsiteX230" fmla="*/ 5829080 w 9430552"/>
              <a:gd name="connsiteY230" fmla="*/ 1723243 h 9955931"/>
              <a:gd name="connsiteX231" fmla="*/ 5813318 w 9430552"/>
              <a:gd name="connsiteY231" fmla="*/ 1715362 h 9955931"/>
              <a:gd name="connsiteX232" fmla="*/ 5456060 w 9430552"/>
              <a:gd name="connsiteY232" fmla="*/ 1539360 h 9955931"/>
              <a:gd name="connsiteX233" fmla="*/ 5437672 w 9430552"/>
              <a:gd name="connsiteY233" fmla="*/ 1531480 h 9955931"/>
              <a:gd name="connsiteX234" fmla="*/ 5064653 w 9430552"/>
              <a:gd name="connsiteY234" fmla="*/ 1389627 h 9955931"/>
              <a:gd name="connsiteX235" fmla="*/ 5046265 w 9430552"/>
              <a:gd name="connsiteY235" fmla="*/ 1384374 h 9955931"/>
              <a:gd name="connsiteX236" fmla="*/ 4660112 w 9430552"/>
              <a:gd name="connsiteY236" fmla="*/ 1279298 h 9955931"/>
              <a:gd name="connsiteX237" fmla="*/ 4644350 w 9430552"/>
              <a:gd name="connsiteY237" fmla="*/ 1276671 h 9955931"/>
              <a:gd name="connsiteX238" fmla="*/ 4381661 w 9430552"/>
              <a:gd name="connsiteY238" fmla="*/ 1226760 h 9955931"/>
              <a:gd name="connsiteX239" fmla="*/ 4365899 w 9430552"/>
              <a:gd name="connsiteY239" fmla="*/ 1224133 h 9955931"/>
              <a:gd name="connsiteX240" fmla="*/ 3963984 w 9430552"/>
              <a:gd name="connsiteY240" fmla="*/ 1184730 h 9955931"/>
              <a:gd name="connsiteX241" fmla="*/ 3953477 w 9430552"/>
              <a:gd name="connsiteY241" fmla="*/ 1184730 h 9955931"/>
              <a:gd name="connsiteX242" fmla="*/ 2259130 w 9430552"/>
              <a:gd name="connsiteY242" fmla="*/ 1100669 h 9955931"/>
              <a:gd name="connsiteX243" fmla="*/ 2251249 w 9430552"/>
              <a:gd name="connsiteY243" fmla="*/ 415049 h 9955931"/>
              <a:gd name="connsiteX244" fmla="*/ 5474449 w 9430552"/>
              <a:gd name="connsiteY244" fmla="*/ 559529 h 9955931"/>
              <a:gd name="connsiteX245" fmla="*/ 5829080 w 9430552"/>
              <a:gd name="connsiteY245" fmla="*/ 593678 h 9955931"/>
              <a:gd name="connsiteX246" fmla="*/ 6052366 w 9430552"/>
              <a:gd name="connsiteY246" fmla="*/ 635709 h 9955931"/>
              <a:gd name="connsiteX247" fmla="*/ 6385981 w 9430552"/>
              <a:gd name="connsiteY247" fmla="*/ 725023 h 9955931"/>
              <a:gd name="connsiteX248" fmla="*/ 6709090 w 9430552"/>
              <a:gd name="connsiteY248" fmla="*/ 845860 h 9955931"/>
              <a:gd name="connsiteX249" fmla="*/ 7016436 w 9430552"/>
              <a:gd name="connsiteY249" fmla="*/ 998220 h 9955931"/>
              <a:gd name="connsiteX250" fmla="*/ 7310648 w 9430552"/>
              <a:gd name="connsiteY250" fmla="*/ 1179476 h 9955931"/>
              <a:gd name="connsiteX251" fmla="*/ 7586472 w 9430552"/>
              <a:gd name="connsiteY251" fmla="*/ 1387000 h 9955931"/>
              <a:gd name="connsiteX252" fmla="*/ 7843908 w 9430552"/>
              <a:gd name="connsiteY252" fmla="*/ 1618167 h 9955931"/>
              <a:gd name="connsiteX253" fmla="*/ 8080328 w 9430552"/>
              <a:gd name="connsiteY253" fmla="*/ 1872976 h 9955931"/>
              <a:gd name="connsiteX254" fmla="*/ 8295734 w 9430552"/>
              <a:gd name="connsiteY254" fmla="*/ 2148800 h 9955931"/>
              <a:gd name="connsiteX255" fmla="*/ 8487497 w 9430552"/>
              <a:gd name="connsiteY255" fmla="*/ 2443012 h 9955931"/>
              <a:gd name="connsiteX256" fmla="*/ 8652991 w 9430552"/>
              <a:gd name="connsiteY256" fmla="*/ 2755613 h 9955931"/>
              <a:gd name="connsiteX257" fmla="*/ 8789590 w 9430552"/>
              <a:gd name="connsiteY257" fmla="*/ 3081348 h 9955931"/>
              <a:gd name="connsiteX258" fmla="*/ 8899919 w 9430552"/>
              <a:gd name="connsiteY258" fmla="*/ 3414963 h 9955931"/>
              <a:gd name="connsiteX259" fmla="*/ 8976099 w 9430552"/>
              <a:gd name="connsiteY259" fmla="*/ 3764340 h 9955931"/>
              <a:gd name="connsiteX260" fmla="*/ 9020757 w 9430552"/>
              <a:gd name="connsiteY260" fmla="*/ 4124225 h 9955931"/>
              <a:gd name="connsiteX261" fmla="*/ 9031264 w 9430552"/>
              <a:gd name="connsiteY261" fmla="*/ 4489363 h 9955931"/>
              <a:gd name="connsiteX262" fmla="*/ 9007622 w 9430552"/>
              <a:gd name="connsiteY262" fmla="*/ 4854502 h 995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9430552" h="9955931">
                <a:moveTo>
                  <a:pt x="9420044" y="4103210"/>
                </a:moveTo>
                <a:cubicBezTo>
                  <a:pt x="9420044" y="4097956"/>
                  <a:pt x="9420044" y="4090075"/>
                  <a:pt x="9417418" y="4084821"/>
                </a:cubicBezTo>
                <a:lnTo>
                  <a:pt x="9370133" y="3706549"/>
                </a:lnTo>
                <a:cubicBezTo>
                  <a:pt x="9370133" y="3701295"/>
                  <a:pt x="9367506" y="3693414"/>
                  <a:pt x="9367506" y="3688160"/>
                </a:cubicBezTo>
                <a:lnTo>
                  <a:pt x="9286073" y="3320395"/>
                </a:lnTo>
                <a:cubicBezTo>
                  <a:pt x="9286073" y="3315141"/>
                  <a:pt x="9283446" y="3307261"/>
                  <a:pt x="9280819" y="3302007"/>
                </a:cubicBezTo>
                <a:lnTo>
                  <a:pt x="9167863" y="2944749"/>
                </a:lnTo>
                <a:cubicBezTo>
                  <a:pt x="9165236" y="2939495"/>
                  <a:pt x="9165236" y="2934241"/>
                  <a:pt x="9162609" y="2928988"/>
                </a:cubicBezTo>
                <a:lnTo>
                  <a:pt x="9018130" y="2584865"/>
                </a:lnTo>
                <a:cubicBezTo>
                  <a:pt x="9015503" y="2579611"/>
                  <a:pt x="9012876" y="2574357"/>
                  <a:pt x="9010249" y="2569103"/>
                </a:cubicBezTo>
                <a:lnTo>
                  <a:pt x="8836874" y="2240741"/>
                </a:lnTo>
                <a:cubicBezTo>
                  <a:pt x="8834247" y="2235488"/>
                  <a:pt x="8831620" y="2230234"/>
                  <a:pt x="8828993" y="2224980"/>
                </a:cubicBezTo>
                <a:lnTo>
                  <a:pt x="8631976" y="1917633"/>
                </a:lnTo>
                <a:cubicBezTo>
                  <a:pt x="8629350" y="1912380"/>
                  <a:pt x="8624095" y="1907126"/>
                  <a:pt x="8621468" y="1904499"/>
                </a:cubicBezTo>
                <a:lnTo>
                  <a:pt x="8395555" y="1615540"/>
                </a:lnTo>
                <a:cubicBezTo>
                  <a:pt x="8392929" y="1610287"/>
                  <a:pt x="8387675" y="1607660"/>
                  <a:pt x="8385048" y="1602406"/>
                </a:cubicBezTo>
                <a:lnTo>
                  <a:pt x="8135493" y="1334463"/>
                </a:lnTo>
                <a:cubicBezTo>
                  <a:pt x="8130240" y="1329209"/>
                  <a:pt x="8127613" y="1326582"/>
                  <a:pt x="8122359" y="1321328"/>
                </a:cubicBezTo>
                <a:lnTo>
                  <a:pt x="7851789" y="1077027"/>
                </a:lnTo>
                <a:cubicBezTo>
                  <a:pt x="7846535" y="1071773"/>
                  <a:pt x="7843908" y="1069146"/>
                  <a:pt x="7838654" y="1066519"/>
                </a:cubicBezTo>
                <a:lnTo>
                  <a:pt x="7547069" y="848487"/>
                </a:lnTo>
                <a:cubicBezTo>
                  <a:pt x="7541815" y="845860"/>
                  <a:pt x="7536561" y="840606"/>
                  <a:pt x="7531307" y="837979"/>
                </a:cubicBezTo>
                <a:lnTo>
                  <a:pt x="7221334" y="648843"/>
                </a:lnTo>
                <a:cubicBezTo>
                  <a:pt x="7216080" y="646216"/>
                  <a:pt x="7210827" y="643589"/>
                  <a:pt x="7205573" y="640962"/>
                </a:cubicBezTo>
                <a:lnTo>
                  <a:pt x="6879838" y="480722"/>
                </a:lnTo>
                <a:cubicBezTo>
                  <a:pt x="6874584" y="478095"/>
                  <a:pt x="6869330" y="475468"/>
                  <a:pt x="6861449" y="472841"/>
                </a:cubicBezTo>
                <a:lnTo>
                  <a:pt x="6522580" y="341496"/>
                </a:lnTo>
                <a:cubicBezTo>
                  <a:pt x="6517326" y="338869"/>
                  <a:pt x="6509445" y="336243"/>
                  <a:pt x="6504192" y="336243"/>
                </a:cubicBezTo>
                <a:lnTo>
                  <a:pt x="6152188" y="241674"/>
                </a:lnTo>
                <a:cubicBezTo>
                  <a:pt x="6146934" y="239047"/>
                  <a:pt x="6141680" y="239047"/>
                  <a:pt x="6136426" y="239047"/>
                </a:cubicBezTo>
                <a:lnTo>
                  <a:pt x="5894752" y="194390"/>
                </a:lnTo>
                <a:cubicBezTo>
                  <a:pt x="5889498" y="194390"/>
                  <a:pt x="5884244" y="191763"/>
                  <a:pt x="5878991" y="191763"/>
                </a:cubicBezTo>
                <a:lnTo>
                  <a:pt x="5511225" y="157614"/>
                </a:lnTo>
                <a:cubicBezTo>
                  <a:pt x="5508598" y="157614"/>
                  <a:pt x="5503345" y="157614"/>
                  <a:pt x="5500718" y="157614"/>
                </a:cubicBezTo>
                <a:lnTo>
                  <a:pt x="2056859" y="0"/>
                </a:lnTo>
                <a:cubicBezTo>
                  <a:pt x="2056859" y="0"/>
                  <a:pt x="2054232" y="0"/>
                  <a:pt x="2054232" y="0"/>
                </a:cubicBezTo>
                <a:cubicBezTo>
                  <a:pt x="2048978" y="0"/>
                  <a:pt x="2043724" y="0"/>
                  <a:pt x="2041097" y="0"/>
                </a:cubicBezTo>
                <a:cubicBezTo>
                  <a:pt x="2038470" y="0"/>
                  <a:pt x="2038470" y="0"/>
                  <a:pt x="2035843" y="0"/>
                </a:cubicBezTo>
                <a:cubicBezTo>
                  <a:pt x="2030590" y="0"/>
                  <a:pt x="2025336" y="0"/>
                  <a:pt x="2020082" y="2627"/>
                </a:cubicBezTo>
                <a:cubicBezTo>
                  <a:pt x="2017455" y="2627"/>
                  <a:pt x="2017455" y="2627"/>
                  <a:pt x="2014828" y="2627"/>
                </a:cubicBezTo>
                <a:cubicBezTo>
                  <a:pt x="2009574" y="2627"/>
                  <a:pt x="2004321" y="5254"/>
                  <a:pt x="1999067" y="5254"/>
                </a:cubicBezTo>
                <a:cubicBezTo>
                  <a:pt x="1999067" y="5254"/>
                  <a:pt x="1996440" y="5254"/>
                  <a:pt x="1996440" y="5254"/>
                </a:cubicBezTo>
                <a:cubicBezTo>
                  <a:pt x="1991186" y="7881"/>
                  <a:pt x="1985933" y="7881"/>
                  <a:pt x="1980679" y="10508"/>
                </a:cubicBezTo>
                <a:cubicBezTo>
                  <a:pt x="1978052" y="10508"/>
                  <a:pt x="1978052" y="10508"/>
                  <a:pt x="1975425" y="13134"/>
                </a:cubicBezTo>
                <a:cubicBezTo>
                  <a:pt x="1970171" y="15761"/>
                  <a:pt x="1967544" y="15761"/>
                  <a:pt x="1962290" y="18388"/>
                </a:cubicBezTo>
                <a:cubicBezTo>
                  <a:pt x="1959664" y="18388"/>
                  <a:pt x="1957037" y="21015"/>
                  <a:pt x="1954410" y="21015"/>
                </a:cubicBezTo>
                <a:cubicBezTo>
                  <a:pt x="1954410" y="21015"/>
                  <a:pt x="1951783" y="21015"/>
                  <a:pt x="1951783" y="23642"/>
                </a:cubicBezTo>
                <a:lnTo>
                  <a:pt x="99822" y="1019235"/>
                </a:lnTo>
                <a:cubicBezTo>
                  <a:pt x="97195" y="1019235"/>
                  <a:pt x="94568" y="1021862"/>
                  <a:pt x="94568" y="1021862"/>
                </a:cubicBezTo>
                <a:cubicBezTo>
                  <a:pt x="91941" y="1024489"/>
                  <a:pt x="89314" y="1024489"/>
                  <a:pt x="86688" y="1027116"/>
                </a:cubicBezTo>
                <a:cubicBezTo>
                  <a:pt x="84061" y="1029743"/>
                  <a:pt x="81434" y="1032370"/>
                  <a:pt x="76180" y="1034997"/>
                </a:cubicBezTo>
                <a:cubicBezTo>
                  <a:pt x="73553" y="1037623"/>
                  <a:pt x="70926" y="1037623"/>
                  <a:pt x="70926" y="1040250"/>
                </a:cubicBezTo>
                <a:cubicBezTo>
                  <a:pt x="68299" y="1042877"/>
                  <a:pt x="63045" y="1045504"/>
                  <a:pt x="60419" y="1048131"/>
                </a:cubicBezTo>
                <a:cubicBezTo>
                  <a:pt x="60419" y="1048131"/>
                  <a:pt x="57792" y="1050758"/>
                  <a:pt x="57792" y="1050758"/>
                </a:cubicBezTo>
                <a:cubicBezTo>
                  <a:pt x="57792" y="1050758"/>
                  <a:pt x="57792" y="1050758"/>
                  <a:pt x="57792" y="1050758"/>
                </a:cubicBezTo>
                <a:cubicBezTo>
                  <a:pt x="55165" y="1053385"/>
                  <a:pt x="49911" y="1058639"/>
                  <a:pt x="47284" y="1061266"/>
                </a:cubicBezTo>
                <a:cubicBezTo>
                  <a:pt x="47284" y="1063892"/>
                  <a:pt x="44657" y="1063892"/>
                  <a:pt x="44657" y="1066519"/>
                </a:cubicBezTo>
                <a:cubicBezTo>
                  <a:pt x="42030" y="1071773"/>
                  <a:pt x="39403" y="1074400"/>
                  <a:pt x="34150" y="1079654"/>
                </a:cubicBezTo>
                <a:cubicBezTo>
                  <a:pt x="34150" y="1079654"/>
                  <a:pt x="31523" y="1082281"/>
                  <a:pt x="31523" y="1082281"/>
                </a:cubicBezTo>
                <a:cubicBezTo>
                  <a:pt x="28896" y="1087535"/>
                  <a:pt x="26269" y="1092788"/>
                  <a:pt x="23642" y="1095415"/>
                </a:cubicBezTo>
                <a:cubicBezTo>
                  <a:pt x="23642" y="1095415"/>
                  <a:pt x="23642" y="1098042"/>
                  <a:pt x="21015" y="1098042"/>
                </a:cubicBezTo>
                <a:cubicBezTo>
                  <a:pt x="15761" y="1111177"/>
                  <a:pt x="10508" y="1121684"/>
                  <a:pt x="5254" y="1134819"/>
                </a:cubicBezTo>
                <a:cubicBezTo>
                  <a:pt x="5254" y="1137445"/>
                  <a:pt x="5254" y="1137445"/>
                  <a:pt x="5254" y="1140072"/>
                </a:cubicBezTo>
                <a:cubicBezTo>
                  <a:pt x="5254" y="1145326"/>
                  <a:pt x="2627" y="1150580"/>
                  <a:pt x="2627" y="1155834"/>
                </a:cubicBezTo>
                <a:cubicBezTo>
                  <a:pt x="2627" y="1158461"/>
                  <a:pt x="2627" y="1161088"/>
                  <a:pt x="2627" y="1161088"/>
                </a:cubicBezTo>
                <a:cubicBezTo>
                  <a:pt x="2627" y="1166341"/>
                  <a:pt x="0" y="1171595"/>
                  <a:pt x="0" y="1174222"/>
                </a:cubicBezTo>
                <a:cubicBezTo>
                  <a:pt x="0" y="1176849"/>
                  <a:pt x="0" y="1179476"/>
                  <a:pt x="0" y="1179476"/>
                </a:cubicBezTo>
                <a:cubicBezTo>
                  <a:pt x="0" y="1184730"/>
                  <a:pt x="0" y="1189983"/>
                  <a:pt x="0" y="1192610"/>
                </a:cubicBezTo>
                <a:cubicBezTo>
                  <a:pt x="0" y="1192610"/>
                  <a:pt x="0" y="1192610"/>
                  <a:pt x="0" y="1195237"/>
                </a:cubicBezTo>
                <a:lnTo>
                  <a:pt x="173375" y="9456821"/>
                </a:lnTo>
                <a:cubicBezTo>
                  <a:pt x="173375" y="9501479"/>
                  <a:pt x="189136" y="9543508"/>
                  <a:pt x="215405" y="9577658"/>
                </a:cubicBezTo>
                <a:cubicBezTo>
                  <a:pt x="215405" y="9577658"/>
                  <a:pt x="215405" y="9577658"/>
                  <a:pt x="215405" y="9577658"/>
                </a:cubicBezTo>
                <a:cubicBezTo>
                  <a:pt x="215405" y="9577658"/>
                  <a:pt x="215405" y="9577658"/>
                  <a:pt x="215405" y="9577658"/>
                </a:cubicBezTo>
                <a:cubicBezTo>
                  <a:pt x="220659" y="9585539"/>
                  <a:pt x="225913" y="9590793"/>
                  <a:pt x="233794" y="9596046"/>
                </a:cubicBezTo>
                <a:cubicBezTo>
                  <a:pt x="262689" y="9624942"/>
                  <a:pt x="299466" y="9643331"/>
                  <a:pt x="344123" y="9651211"/>
                </a:cubicBezTo>
                <a:cubicBezTo>
                  <a:pt x="349377" y="9651211"/>
                  <a:pt x="354631" y="9653838"/>
                  <a:pt x="359885" y="9653838"/>
                </a:cubicBezTo>
                <a:lnTo>
                  <a:pt x="3977119" y="9961185"/>
                </a:lnTo>
                <a:cubicBezTo>
                  <a:pt x="3979746" y="9961185"/>
                  <a:pt x="3984999" y="9961185"/>
                  <a:pt x="3987626" y="9961185"/>
                </a:cubicBezTo>
                <a:lnTo>
                  <a:pt x="4376407" y="9974320"/>
                </a:lnTo>
                <a:cubicBezTo>
                  <a:pt x="4379034" y="9974320"/>
                  <a:pt x="4381661" y="9974320"/>
                  <a:pt x="4384288" y="9974320"/>
                </a:cubicBezTo>
                <a:cubicBezTo>
                  <a:pt x="4389541" y="9974320"/>
                  <a:pt x="4392168" y="9974320"/>
                  <a:pt x="4397422" y="9974320"/>
                </a:cubicBezTo>
                <a:lnTo>
                  <a:pt x="4775695" y="9950677"/>
                </a:lnTo>
                <a:cubicBezTo>
                  <a:pt x="4783576" y="9950677"/>
                  <a:pt x="4788829" y="9950677"/>
                  <a:pt x="4796710" y="9948051"/>
                </a:cubicBezTo>
                <a:lnTo>
                  <a:pt x="5164475" y="9887632"/>
                </a:lnTo>
                <a:cubicBezTo>
                  <a:pt x="5172356" y="9887632"/>
                  <a:pt x="5177610" y="9885005"/>
                  <a:pt x="5185491" y="9882378"/>
                </a:cubicBezTo>
                <a:lnTo>
                  <a:pt x="5540121" y="9785183"/>
                </a:lnTo>
                <a:cubicBezTo>
                  <a:pt x="5545375" y="9782556"/>
                  <a:pt x="5553256" y="9782556"/>
                  <a:pt x="5558510" y="9779929"/>
                </a:cubicBezTo>
                <a:lnTo>
                  <a:pt x="5900006" y="9648584"/>
                </a:lnTo>
                <a:cubicBezTo>
                  <a:pt x="5905260" y="9645958"/>
                  <a:pt x="5913140" y="9643331"/>
                  <a:pt x="5918394" y="9640704"/>
                </a:cubicBezTo>
                <a:lnTo>
                  <a:pt x="6241502" y="9477836"/>
                </a:lnTo>
                <a:cubicBezTo>
                  <a:pt x="6246756" y="9475210"/>
                  <a:pt x="6252010" y="9472583"/>
                  <a:pt x="6259890" y="9467328"/>
                </a:cubicBezTo>
                <a:lnTo>
                  <a:pt x="6564610" y="9272938"/>
                </a:lnTo>
                <a:cubicBezTo>
                  <a:pt x="6569864" y="9270311"/>
                  <a:pt x="6575118" y="9265058"/>
                  <a:pt x="6580372" y="9262431"/>
                </a:cubicBezTo>
                <a:lnTo>
                  <a:pt x="6866703" y="9039145"/>
                </a:lnTo>
                <a:cubicBezTo>
                  <a:pt x="6871957" y="9033891"/>
                  <a:pt x="6877211" y="9031264"/>
                  <a:pt x="6882465" y="9026010"/>
                </a:cubicBezTo>
                <a:lnTo>
                  <a:pt x="7145154" y="8773828"/>
                </a:lnTo>
                <a:cubicBezTo>
                  <a:pt x="7150408" y="8768574"/>
                  <a:pt x="7155662" y="8763321"/>
                  <a:pt x="7158289" y="8760694"/>
                </a:cubicBezTo>
                <a:lnTo>
                  <a:pt x="7397336" y="8482243"/>
                </a:lnTo>
                <a:cubicBezTo>
                  <a:pt x="7402590" y="8476990"/>
                  <a:pt x="7405217" y="8471736"/>
                  <a:pt x="7410470" y="8466481"/>
                </a:cubicBezTo>
                <a:lnTo>
                  <a:pt x="7623249" y="8161763"/>
                </a:lnTo>
                <a:cubicBezTo>
                  <a:pt x="7625876" y="8156508"/>
                  <a:pt x="7631130" y="8151254"/>
                  <a:pt x="7633756" y="8146001"/>
                </a:cubicBezTo>
                <a:lnTo>
                  <a:pt x="7817639" y="7817639"/>
                </a:lnTo>
                <a:cubicBezTo>
                  <a:pt x="7820266" y="7812385"/>
                  <a:pt x="7822893" y="7807132"/>
                  <a:pt x="7825520" y="7799251"/>
                </a:cubicBezTo>
                <a:lnTo>
                  <a:pt x="7943730" y="7528681"/>
                </a:lnTo>
                <a:lnTo>
                  <a:pt x="8140747" y="7373694"/>
                </a:lnTo>
                <a:cubicBezTo>
                  <a:pt x="8146001" y="7368440"/>
                  <a:pt x="8151255" y="7365813"/>
                  <a:pt x="8156509" y="7360560"/>
                </a:cubicBezTo>
                <a:lnTo>
                  <a:pt x="8398182" y="7126765"/>
                </a:lnTo>
                <a:cubicBezTo>
                  <a:pt x="8403436" y="7121512"/>
                  <a:pt x="8406064" y="7116258"/>
                  <a:pt x="8411317" y="7113631"/>
                </a:cubicBezTo>
                <a:lnTo>
                  <a:pt x="8631976" y="6856196"/>
                </a:lnTo>
                <a:cubicBezTo>
                  <a:pt x="8637230" y="6850941"/>
                  <a:pt x="8639857" y="6845688"/>
                  <a:pt x="8645110" y="6840434"/>
                </a:cubicBezTo>
                <a:lnTo>
                  <a:pt x="8842127" y="6559356"/>
                </a:lnTo>
                <a:cubicBezTo>
                  <a:pt x="8844754" y="6554103"/>
                  <a:pt x="8850009" y="6548849"/>
                  <a:pt x="8852636" y="6543595"/>
                </a:cubicBezTo>
                <a:lnTo>
                  <a:pt x="9023384" y="6241502"/>
                </a:lnTo>
                <a:cubicBezTo>
                  <a:pt x="9026010" y="6236248"/>
                  <a:pt x="9028637" y="6230994"/>
                  <a:pt x="9031264" y="6223114"/>
                </a:cubicBezTo>
                <a:lnTo>
                  <a:pt x="9173116" y="5900006"/>
                </a:lnTo>
                <a:cubicBezTo>
                  <a:pt x="9175743" y="5894752"/>
                  <a:pt x="9178370" y="5886872"/>
                  <a:pt x="9180997" y="5881617"/>
                </a:cubicBezTo>
                <a:lnTo>
                  <a:pt x="9293954" y="5540121"/>
                </a:lnTo>
                <a:cubicBezTo>
                  <a:pt x="9296581" y="5534867"/>
                  <a:pt x="9296581" y="5526987"/>
                  <a:pt x="9299208" y="5521733"/>
                </a:cubicBezTo>
                <a:lnTo>
                  <a:pt x="9380641" y="5164475"/>
                </a:lnTo>
                <a:cubicBezTo>
                  <a:pt x="9380641" y="5159221"/>
                  <a:pt x="9383268" y="5153968"/>
                  <a:pt x="9383268" y="5148714"/>
                </a:cubicBezTo>
                <a:lnTo>
                  <a:pt x="9420044" y="4901786"/>
                </a:lnTo>
                <a:cubicBezTo>
                  <a:pt x="9420044" y="4896532"/>
                  <a:pt x="9422671" y="4891278"/>
                  <a:pt x="9422671" y="4886024"/>
                </a:cubicBezTo>
                <a:lnTo>
                  <a:pt x="9446313" y="4505125"/>
                </a:lnTo>
                <a:cubicBezTo>
                  <a:pt x="9446313" y="4499871"/>
                  <a:pt x="9446313" y="4491990"/>
                  <a:pt x="9446313" y="4486737"/>
                </a:cubicBezTo>
                <a:lnTo>
                  <a:pt x="9420044" y="4103210"/>
                </a:lnTo>
                <a:close/>
                <a:moveTo>
                  <a:pt x="1857215" y="1077027"/>
                </a:moveTo>
                <a:lnTo>
                  <a:pt x="924667" y="1032370"/>
                </a:lnTo>
                <a:lnTo>
                  <a:pt x="1849334" y="535887"/>
                </a:lnTo>
                <a:lnTo>
                  <a:pt x="1857215" y="1077027"/>
                </a:lnTo>
                <a:close/>
                <a:moveTo>
                  <a:pt x="399288" y="1405389"/>
                </a:moveTo>
                <a:lnTo>
                  <a:pt x="1862468" y="1476315"/>
                </a:lnTo>
                <a:lnTo>
                  <a:pt x="1943902" y="7702056"/>
                </a:lnTo>
                <a:lnTo>
                  <a:pt x="559529" y="9002369"/>
                </a:lnTo>
                <a:lnTo>
                  <a:pt x="399288" y="1405389"/>
                </a:lnTo>
                <a:close/>
                <a:moveTo>
                  <a:pt x="7276499" y="7941103"/>
                </a:moveTo>
                <a:lnTo>
                  <a:pt x="7074228" y="8230061"/>
                </a:lnTo>
                <a:lnTo>
                  <a:pt x="6848315" y="8495377"/>
                </a:lnTo>
                <a:lnTo>
                  <a:pt x="6598760" y="8734425"/>
                </a:lnTo>
                <a:lnTo>
                  <a:pt x="6328190" y="8947204"/>
                </a:lnTo>
                <a:lnTo>
                  <a:pt x="6039231" y="9131086"/>
                </a:lnTo>
                <a:lnTo>
                  <a:pt x="5734511" y="9286073"/>
                </a:lnTo>
                <a:lnTo>
                  <a:pt x="5414030" y="9409537"/>
                </a:lnTo>
                <a:lnTo>
                  <a:pt x="5077788" y="9501479"/>
                </a:lnTo>
                <a:lnTo>
                  <a:pt x="4731038" y="9559270"/>
                </a:lnTo>
                <a:lnTo>
                  <a:pt x="4371153" y="9582912"/>
                </a:lnTo>
                <a:lnTo>
                  <a:pt x="3998134" y="9569777"/>
                </a:lnTo>
                <a:lnTo>
                  <a:pt x="832726" y="9296580"/>
                </a:lnTo>
                <a:lnTo>
                  <a:pt x="2217099" y="7996268"/>
                </a:lnTo>
                <a:lnTo>
                  <a:pt x="5461315" y="8248450"/>
                </a:lnTo>
                <a:cubicBezTo>
                  <a:pt x="5463941" y="8248450"/>
                  <a:pt x="5469195" y="8248450"/>
                  <a:pt x="5471822" y="8248450"/>
                </a:cubicBezTo>
                <a:lnTo>
                  <a:pt x="5829080" y="8258957"/>
                </a:lnTo>
                <a:cubicBezTo>
                  <a:pt x="5836960" y="8258957"/>
                  <a:pt x="5842214" y="8258957"/>
                  <a:pt x="5850095" y="8258957"/>
                </a:cubicBezTo>
                <a:lnTo>
                  <a:pt x="6199472" y="8232688"/>
                </a:lnTo>
                <a:cubicBezTo>
                  <a:pt x="6207353" y="8232688"/>
                  <a:pt x="6212606" y="8230061"/>
                  <a:pt x="6220487" y="8230061"/>
                </a:cubicBezTo>
                <a:lnTo>
                  <a:pt x="6559356" y="8169643"/>
                </a:lnTo>
                <a:cubicBezTo>
                  <a:pt x="6567237" y="8169643"/>
                  <a:pt x="6572491" y="8167016"/>
                  <a:pt x="6577745" y="8164389"/>
                </a:cubicBezTo>
                <a:lnTo>
                  <a:pt x="6903480" y="8072447"/>
                </a:lnTo>
                <a:cubicBezTo>
                  <a:pt x="6908734" y="8069821"/>
                  <a:pt x="6916614" y="8069821"/>
                  <a:pt x="6921868" y="8067194"/>
                </a:cubicBezTo>
                <a:lnTo>
                  <a:pt x="7234469" y="7943730"/>
                </a:lnTo>
                <a:cubicBezTo>
                  <a:pt x="7239722" y="7941103"/>
                  <a:pt x="7247603" y="7938476"/>
                  <a:pt x="7252856" y="7935849"/>
                </a:cubicBezTo>
                <a:lnTo>
                  <a:pt x="7287006" y="7917461"/>
                </a:lnTo>
                <a:lnTo>
                  <a:pt x="7276499" y="7941103"/>
                </a:lnTo>
                <a:close/>
                <a:moveTo>
                  <a:pt x="7830773" y="6322936"/>
                </a:moveTo>
                <a:lnTo>
                  <a:pt x="7793997" y="6575118"/>
                </a:lnTo>
                <a:lnTo>
                  <a:pt x="7709937" y="6948137"/>
                </a:lnTo>
                <a:lnTo>
                  <a:pt x="7602234" y="7276499"/>
                </a:lnTo>
                <a:lnTo>
                  <a:pt x="7357932" y="7434112"/>
                </a:lnTo>
                <a:lnTo>
                  <a:pt x="7076855" y="7578592"/>
                </a:lnTo>
                <a:lnTo>
                  <a:pt x="6782642" y="7694175"/>
                </a:lnTo>
                <a:lnTo>
                  <a:pt x="6475296" y="7780863"/>
                </a:lnTo>
                <a:lnTo>
                  <a:pt x="6157442" y="7836027"/>
                </a:lnTo>
                <a:lnTo>
                  <a:pt x="5829080" y="7859670"/>
                </a:lnTo>
                <a:lnTo>
                  <a:pt x="5487584" y="7849161"/>
                </a:lnTo>
                <a:lnTo>
                  <a:pt x="2343190" y="7604861"/>
                </a:lnTo>
                <a:lnTo>
                  <a:pt x="2264383" y="1497330"/>
                </a:lnTo>
                <a:lnTo>
                  <a:pt x="3927208" y="1578764"/>
                </a:lnTo>
                <a:lnTo>
                  <a:pt x="4315988" y="1618167"/>
                </a:lnTo>
                <a:lnTo>
                  <a:pt x="4562916" y="1665451"/>
                </a:lnTo>
                <a:lnTo>
                  <a:pt x="4930682" y="1765273"/>
                </a:lnTo>
                <a:lnTo>
                  <a:pt x="5285312" y="1901872"/>
                </a:lnTo>
                <a:lnTo>
                  <a:pt x="5624182" y="2069993"/>
                </a:lnTo>
                <a:lnTo>
                  <a:pt x="5947290" y="2269637"/>
                </a:lnTo>
                <a:lnTo>
                  <a:pt x="6252010" y="2498177"/>
                </a:lnTo>
                <a:lnTo>
                  <a:pt x="6535714" y="2755613"/>
                </a:lnTo>
                <a:lnTo>
                  <a:pt x="6798404" y="3036690"/>
                </a:lnTo>
                <a:lnTo>
                  <a:pt x="7034824" y="3341410"/>
                </a:lnTo>
                <a:lnTo>
                  <a:pt x="7244976" y="3667145"/>
                </a:lnTo>
                <a:lnTo>
                  <a:pt x="7426232" y="4011268"/>
                </a:lnTo>
                <a:lnTo>
                  <a:pt x="7578592" y="4371153"/>
                </a:lnTo>
                <a:lnTo>
                  <a:pt x="7699428" y="4744172"/>
                </a:lnTo>
                <a:lnTo>
                  <a:pt x="7786116" y="5130326"/>
                </a:lnTo>
                <a:lnTo>
                  <a:pt x="7836027" y="5524360"/>
                </a:lnTo>
                <a:lnTo>
                  <a:pt x="7849162" y="5926275"/>
                </a:lnTo>
                <a:lnTo>
                  <a:pt x="7830773" y="6322936"/>
                </a:lnTo>
                <a:close/>
                <a:moveTo>
                  <a:pt x="9007622" y="4854502"/>
                </a:moveTo>
                <a:lnTo>
                  <a:pt x="8973472" y="5085669"/>
                </a:lnTo>
                <a:lnTo>
                  <a:pt x="8894665" y="5424538"/>
                </a:lnTo>
                <a:lnTo>
                  <a:pt x="8786963" y="5747646"/>
                </a:lnTo>
                <a:lnTo>
                  <a:pt x="8652991" y="6052366"/>
                </a:lnTo>
                <a:lnTo>
                  <a:pt x="8492751" y="6338697"/>
                </a:lnTo>
                <a:lnTo>
                  <a:pt x="8306241" y="6604013"/>
                </a:lnTo>
                <a:lnTo>
                  <a:pt x="8159135" y="6774762"/>
                </a:lnTo>
                <a:lnTo>
                  <a:pt x="8185404" y="6653925"/>
                </a:lnTo>
                <a:cubicBezTo>
                  <a:pt x="8185404" y="6648671"/>
                  <a:pt x="8188031" y="6643417"/>
                  <a:pt x="8188031" y="6638163"/>
                </a:cubicBezTo>
                <a:lnTo>
                  <a:pt x="8224807" y="6370220"/>
                </a:lnTo>
                <a:cubicBezTo>
                  <a:pt x="8224807" y="6364966"/>
                  <a:pt x="8224807" y="6359713"/>
                  <a:pt x="8227434" y="6354458"/>
                </a:cubicBezTo>
                <a:lnTo>
                  <a:pt x="8251076" y="5939409"/>
                </a:lnTo>
                <a:cubicBezTo>
                  <a:pt x="8251076" y="5934155"/>
                  <a:pt x="8251076" y="5926275"/>
                  <a:pt x="8251076" y="5921021"/>
                </a:cubicBezTo>
                <a:lnTo>
                  <a:pt x="8235316" y="5500718"/>
                </a:lnTo>
                <a:cubicBezTo>
                  <a:pt x="8235316" y="5495464"/>
                  <a:pt x="8235316" y="5487583"/>
                  <a:pt x="8232689" y="5482329"/>
                </a:cubicBezTo>
                <a:lnTo>
                  <a:pt x="8180151" y="5069907"/>
                </a:lnTo>
                <a:cubicBezTo>
                  <a:pt x="8180151" y="5064653"/>
                  <a:pt x="8177524" y="5056773"/>
                  <a:pt x="8177524" y="5051519"/>
                </a:cubicBezTo>
                <a:lnTo>
                  <a:pt x="8088209" y="4649604"/>
                </a:lnTo>
                <a:cubicBezTo>
                  <a:pt x="8085582" y="4644350"/>
                  <a:pt x="8085582" y="4639097"/>
                  <a:pt x="8082955" y="4631216"/>
                </a:cubicBezTo>
                <a:lnTo>
                  <a:pt x="7956865" y="4239808"/>
                </a:lnTo>
                <a:cubicBezTo>
                  <a:pt x="7954238" y="4234554"/>
                  <a:pt x="7954238" y="4229301"/>
                  <a:pt x="7951610" y="4224047"/>
                </a:cubicBezTo>
                <a:lnTo>
                  <a:pt x="7791370" y="3848401"/>
                </a:lnTo>
                <a:cubicBezTo>
                  <a:pt x="7788744" y="3843147"/>
                  <a:pt x="7786116" y="3837893"/>
                  <a:pt x="7783489" y="3832639"/>
                </a:cubicBezTo>
                <a:lnTo>
                  <a:pt x="7591726" y="3472755"/>
                </a:lnTo>
                <a:cubicBezTo>
                  <a:pt x="7589099" y="3467501"/>
                  <a:pt x="7586472" y="3462247"/>
                  <a:pt x="7583845" y="3456994"/>
                </a:cubicBezTo>
                <a:lnTo>
                  <a:pt x="7363186" y="3118124"/>
                </a:lnTo>
                <a:cubicBezTo>
                  <a:pt x="7360559" y="3112870"/>
                  <a:pt x="7357932" y="3107617"/>
                  <a:pt x="7352679" y="3104990"/>
                </a:cubicBezTo>
                <a:lnTo>
                  <a:pt x="7105751" y="2787135"/>
                </a:lnTo>
                <a:cubicBezTo>
                  <a:pt x="7103124" y="2781882"/>
                  <a:pt x="7097870" y="2779255"/>
                  <a:pt x="7095243" y="2774001"/>
                </a:cubicBezTo>
                <a:lnTo>
                  <a:pt x="6822046" y="2479789"/>
                </a:lnTo>
                <a:cubicBezTo>
                  <a:pt x="6816792" y="2474535"/>
                  <a:pt x="6814165" y="2471908"/>
                  <a:pt x="6808911" y="2466654"/>
                </a:cubicBezTo>
                <a:lnTo>
                  <a:pt x="6512072" y="2198711"/>
                </a:lnTo>
                <a:cubicBezTo>
                  <a:pt x="6506818" y="2193457"/>
                  <a:pt x="6504192" y="2190830"/>
                  <a:pt x="6498938" y="2188204"/>
                </a:cubicBezTo>
                <a:lnTo>
                  <a:pt x="6183711" y="1943902"/>
                </a:lnTo>
                <a:cubicBezTo>
                  <a:pt x="6178457" y="1941275"/>
                  <a:pt x="6173203" y="1936021"/>
                  <a:pt x="6167949" y="1933395"/>
                </a:cubicBezTo>
                <a:lnTo>
                  <a:pt x="5829080" y="1723243"/>
                </a:lnTo>
                <a:cubicBezTo>
                  <a:pt x="5823826" y="1720616"/>
                  <a:pt x="5818572" y="1717989"/>
                  <a:pt x="5813318" y="1715362"/>
                </a:cubicBezTo>
                <a:lnTo>
                  <a:pt x="5456060" y="1539360"/>
                </a:lnTo>
                <a:cubicBezTo>
                  <a:pt x="5450807" y="1536733"/>
                  <a:pt x="5445553" y="1534107"/>
                  <a:pt x="5437672" y="1531480"/>
                </a:cubicBezTo>
                <a:lnTo>
                  <a:pt x="5064653" y="1389627"/>
                </a:lnTo>
                <a:cubicBezTo>
                  <a:pt x="5059400" y="1387000"/>
                  <a:pt x="5051519" y="1384374"/>
                  <a:pt x="5046265" y="1384374"/>
                </a:cubicBezTo>
                <a:lnTo>
                  <a:pt x="4660112" y="1279298"/>
                </a:lnTo>
                <a:cubicBezTo>
                  <a:pt x="4654858" y="1276671"/>
                  <a:pt x="4649604" y="1276671"/>
                  <a:pt x="4644350" y="1276671"/>
                </a:cubicBezTo>
                <a:lnTo>
                  <a:pt x="4381661" y="1226760"/>
                </a:lnTo>
                <a:cubicBezTo>
                  <a:pt x="4376407" y="1226760"/>
                  <a:pt x="4371153" y="1224133"/>
                  <a:pt x="4365899" y="1224133"/>
                </a:cubicBezTo>
                <a:lnTo>
                  <a:pt x="3963984" y="1184730"/>
                </a:lnTo>
                <a:cubicBezTo>
                  <a:pt x="3961357" y="1184730"/>
                  <a:pt x="3956104" y="1184730"/>
                  <a:pt x="3953477" y="1184730"/>
                </a:cubicBezTo>
                <a:lnTo>
                  <a:pt x="2259130" y="1100669"/>
                </a:lnTo>
                <a:lnTo>
                  <a:pt x="2251249" y="415049"/>
                </a:lnTo>
                <a:lnTo>
                  <a:pt x="5474449" y="559529"/>
                </a:lnTo>
                <a:lnTo>
                  <a:pt x="5829080" y="593678"/>
                </a:lnTo>
                <a:lnTo>
                  <a:pt x="6052366" y="635709"/>
                </a:lnTo>
                <a:lnTo>
                  <a:pt x="6385981" y="725023"/>
                </a:lnTo>
                <a:lnTo>
                  <a:pt x="6709090" y="845860"/>
                </a:lnTo>
                <a:lnTo>
                  <a:pt x="7016436" y="998220"/>
                </a:lnTo>
                <a:lnTo>
                  <a:pt x="7310648" y="1179476"/>
                </a:lnTo>
                <a:lnTo>
                  <a:pt x="7586472" y="1387000"/>
                </a:lnTo>
                <a:lnTo>
                  <a:pt x="7843908" y="1618167"/>
                </a:lnTo>
                <a:lnTo>
                  <a:pt x="8080328" y="1872976"/>
                </a:lnTo>
                <a:lnTo>
                  <a:pt x="8295734" y="2148800"/>
                </a:lnTo>
                <a:lnTo>
                  <a:pt x="8487497" y="2443012"/>
                </a:lnTo>
                <a:lnTo>
                  <a:pt x="8652991" y="2755613"/>
                </a:lnTo>
                <a:lnTo>
                  <a:pt x="8789590" y="3081348"/>
                </a:lnTo>
                <a:lnTo>
                  <a:pt x="8899919" y="3414963"/>
                </a:lnTo>
                <a:lnTo>
                  <a:pt x="8976099" y="3764340"/>
                </a:lnTo>
                <a:lnTo>
                  <a:pt x="9020757" y="4124225"/>
                </a:lnTo>
                <a:lnTo>
                  <a:pt x="9031264" y="4489363"/>
                </a:lnTo>
                <a:lnTo>
                  <a:pt x="9007622" y="4854502"/>
                </a:lnTo>
                <a:close/>
              </a:path>
            </a:pathLst>
          </a:custGeom>
          <a:solidFill>
            <a:schemeClr val="bg2"/>
          </a:solidFill>
          <a:ln w="26266" cap="flat">
            <a:noFill/>
            <a:prstDash val="solid"/>
            <a:miter/>
          </a:ln>
        </p:spPr>
        <p:txBody>
          <a:bodyPr rtlCol="0" anchor="ctr"/>
          <a:lstStyle/>
          <a:p>
            <a:endParaRPr lang="en-US" sz="900"/>
          </a:p>
        </p:txBody>
      </p:sp>
      <p:sp>
        <p:nvSpPr>
          <p:cNvPr id="11" name="Picture Placeholder 8">
            <a:extLst>
              <a:ext uri="{FF2B5EF4-FFF2-40B4-BE49-F238E27FC236}">
                <a16:creationId xmlns:a16="http://schemas.microsoft.com/office/drawing/2014/main" id="{2CE26F5B-7561-4519-B999-405287B99690}"/>
              </a:ext>
            </a:extLst>
          </p:cNvPr>
          <p:cNvSpPr>
            <a:spLocks noGrp="1"/>
          </p:cNvSpPr>
          <p:nvPr>
            <p:ph type="pic" sz="quarter" idx="20" hasCustomPrompt="1"/>
          </p:nvPr>
        </p:nvSpPr>
        <p:spPr>
          <a:xfrm>
            <a:off x="2388466" y="0"/>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2" name="Picture Placeholder 8">
            <a:extLst>
              <a:ext uri="{FF2B5EF4-FFF2-40B4-BE49-F238E27FC236}">
                <a16:creationId xmlns:a16="http://schemas.microsoft.com/office/drawing/2014/main" id="{11C6D854-1B1F-4CFE-BC00-C08F15B4120B}"/>
              </a:ext>
            </a:extLst>
          </p:cNvPr>
          <p:cNvSpPr>
            <a:spLocks noGrp="1"/>
          </p:cNvSpPr>
          <p:nvPr>
            <p:ph type="pic" sz="quarter" idx="21" hasCustomPrompt="1"/>
          </p:nvPr>
        </p:nvSpPr>
        <p:spPr>
          <a:xfrm>
            <a:off x="2388466" y="4145288"/>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09363217-2D76-4935-B860-12E9B80ACA8E}"/>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8B3B0646-9A7E-4CBE-BB2B-D3031D537AB7}"/>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77B6A5C9-2FCA-4D35-9EC7-F0766B366F94}"/>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D8063DAE-F36A-44C3-8052-638160260E6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BC46B79E-169B-4376-B4FE-50D9C296A3C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Date Placeholder 4">
            <a:extLst>
              <a:ext uri="{FF2B5EF4-FFF2-40B4-BE49-F238E27FC236}">
                <a16:creationId xmlns:a16="http://schemas.microsoft.com/office/drawing/2014/main" id="{54EF557E-4158-4ADF-BDFE-B315ACFB421F}"/>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20" name="Footer Placeholder 5">
            <a:extLst>
              <a:ext uri="{FF2B5EF4-FFF2-40B4-BE49-F238E27FC236}">
                <a16:creationId xmlns:a16="http://schemas.microsoft.com/office/drawing/2014/main" id="{C65FD3E4-3477-4CF8-A652-E489834384EF}"/>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1" name="Slide Number Placeholder 6">
            <a:extLst>
              <a:ext uri="{FF2B5EF4-FFF2-40B4-BE49-F238E27FC236}">
                <a16:creationId xmlns:a16="http://schemas.microsoft.com/office/drawing/2014/main" id="{67BAC002-60CA-49B0-B1F3-97EC39971557}"/>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252991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6X_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9660" y="228601"/>
            <a:ext cx="6835140" cy="1123761"/>
          </a:xfrm>
        </p:spPr>
        <p:txBody>
          <a:bodyPr>
            <a:normAutofit/>
          </a:bodyPr>
          <a:lstStyle>
            <a:lvl1pPr>
              <a:defRPr sz="3600"/>
            </a:lvl1pPr>
          </a:lstStyle>
          <a:p>
            <a:r>
              <a:rPr lang="en-US"/>
              <a:t>Headline</a:t>
            </a:r>
          </a:p>
        </p:txBody>
      </p:sp>
      <p:sp>
        <p:nvSpPr>
          <p:cNvPr id="3" name="Content Placeholder 2"/>
          <p:cNvSpPr>
            <a:spLocks noGrp="1"/>
          </p:cNvSpPr>
          <p:nvPr>
            <p:ph idx="1"/>
          </p:nvPr>
        </p:nvSpPr>
        <p:spPr>
          <a:xfrm>
            <a:off x="4899660" y="1825625"/>
            <a:ext cx="6835140" cy="4057463"/>
          </a:xfrm>
        </p:spPr>
        <p:txBody>
          <a:bodyPr/>
          <a:lstStyle>
            <a:lvl1pPr>
              <a:lnSpc>
                <a:spcPct val="90000"/>
              </a:lnSpc>
              <a:defRPr>
                <a:solidFill>
                  <a:schemeClr val="tx1"/>
                </a:solidFill>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84BD442A-06D5-442D-801B-C03C06954CD5}"/>
              </a:ext>
            </a:extLst>
          </p:cNvPr>
          <p:cNvSpPr>
            <a:spLocks noGrp="1"/>
          </p:cNvSpPr>
          <p:nvPr>
            <p:ph type="pic" sz="quarter" idx="16" hasCustomPrompt="1"/>
          </p:nvPr>
        </p:nvSpPr>
        <p:spPr>
          <a:xfrm>
            <a:off x="0" y="0"/>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8" name="Picture Placeholder 8">
            <a:extLst>
              <a:ext uri="{FF2B5EF4-FFF2-40B4-BE49-F238E27FC236}">
                <a16:creationId xmlns:a16="http://schemas.microsoft.com/office/drawing/2014/main" id="{FD1BD93F-60CD-49C7-86FC-9A96B0AD05E0}"/>
              </a:ext>
            </a:extLst>
          </p:cNvPr>
          <p:cNvSpPr>
            <a:spLocks noGrp="1"/>
          </p:cNvSpPr>
          <p:nvPr>
            <p:ph type="pic" sz="quarter" idx="17" hasCustomPrompt="1"/>
          </p:nvPr>
        </p:nvSpPr>
        <p:spPr>
          <a:xfrm>
            <a:off x="0" y="2072644"/>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9" name="Picture Placeholder 8">
            <a:extLst>
              <a:ext uri="{FF2B5EF4-FFF2-40B4-BE49-F238E27FC236}">
                <a16:creationId xmlns:a16="http://schemas.microsoft.com/office/drawing/2014/main" id="{867F90EF-484B-4356-8B48-1A6A30B07BA5}"/>
              </a:ext>
            </a:extLst>
          </p:cNvPr>
          <p:cNvSpPr>
            <a:spLocks noGrp="1"/>
          </p:cNvSpPr>
          <p:nvPr>
            <p:ph type="pic" sz="quarter" idx="18" hasCustomPrompt="1"/>
          </p:nvPr>
        </p:nvSpPr>
        <p:spPr>
          <a:xfrm>
            <a:off x="0" y="4145288"/>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0" name="Picture Placeholder 8">
            <a:extLst>
              <a:ext uri="{FF2B5EF4-FFF2-40B4-BE49-F238E27FC236}">
                <a16:creationId xmlns:a16="http://schemas.microsoft.com/office/drawing/2014/main" id="{B770C8F7-8D2A-4B6A-BF61-24775C13A405}"/>
              </a:ext>
            </a:extLst>
          </p:cNvPr>
          <p:cNvSpPr>
            <a:spLocks noGrp="1"/>
          </p:cNvSpPr>
          <p:nvPr>
            <p:ph type="pic" sz="quarter" idx="19" hasCustomPrompt="1"/>
          </p:nvPr>
        </p:nvSpPr>
        <p:spPr>
          <a:xfrm>
            <a:off x="2388466" y="2072644"/>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4" name="Freeform: Shape 13">
            <a:extLst>
              <a:ext uri="{FF2B5EF4-FFF2-40B4-BE49-F238E27FC236}">
                <a16:creationId xmlns:a16="http://schemas.microsoft.com/office/drawing/2014/main" id="{722A4A3C-B8F1-4F29-91F0-D42C2660A621}"/>
              </a:ext>
            </a:extLst>
          </p:cNvPr>
          <p:cNvSpPr/>
          <p:nvPr userDrawn="1"/>
        </p:nvSpPr>
        <p:spPr>
          <a:xfrm>
            <a:off x="11429306" y="6248400"/>
            <a:ext cx="216508" cy="228600"/>
          </a:xfrm>
          <a:custGeom>
            <a:avLst/>
            <a:gdLst>
              <a:gd name="connsiteX0" fmla="*/ 9420044 w 9430552"/>
              <a:gd name="connsiteY0" fmla="*/ 4103210 h 9955931"/>
              <a:gd name="connsiteX1" fmla="*/ 9417418 w 9430552"/>
              <a:gd name="connsiteY1" fmla="*/ 4084821 h 9955931"/>
              <a:gd name="connsiteX2" fmla="*/ 9370133 w 9430552"/>
              <a:gd name="connsiteY2" fmla="*/ 3706549 h 9955931"/>
              <a:gd name="connsiteX3" fmla="*/ 9367506 w 9430552"/>
              <a:gd name="connsiteY3" fmla="*/ 3688160 h 9955931"/>
              <a:gd name="connsiteX4" fmla="*/ 9286073 w 9430552"/>
              <a:gd name="connsiteY4" fmla="*/ 3320395 h 9955931"/>
              <a:gd name="connsiteX5" fmla="*/ 9280819 w 9430552"/>
              <a:gd name="connsiteY5" fmla="*/ 3302007 h 9955931"/>
              <a:gd name="connsiteX6" fmla="*/ 9167863 w 9430552"/>
              <a:gd name="connsiteY6" fmla="*/ 2944749 h 9955931"/>
              <a:gd name="connsiteX7" fmla="*/ 9162609 w 9430552"/>
              <a:gd name="connsiteY7" fmla="*/ 2928988 h 9955931"/>
              <a:gd name="connsiteX8" fmla="*/ 9018130 w 9430552"/>
              <a:gd name="connsiteY8" fmla="*/ 2584865 h 9955931"/>
              <a:gd name="connsiteX9" fmla="*/ 9010249 w 9430552"/>
              <a:gd name="connsiteY9" fmla="*/ 2569103 h 9955931"/>
              <a:gd name="connsiteX10" fmla="*/ 8836874 w 9430552"/>
              <a:gd name="connsiteY10" fmla="*/ 2240741 h 9955931"/>
              <a:gd name="connsiteX11" fmla="*/ 8828993 w 9430552"/>
              <a:gd name="connsiteY11" fmla="*/ 2224980 h 9955931"/>
              <a:gd name="connsiteX12" fmla="*/ 8631976 w 9430552"/>
              <a:gd name="connsiteY12" fmla="*/ 1917633 h 9955931"/>
              <a:gd name="connsiteX13" fmla="*/ 8621468 w 9430552"/>
              <a:gd name="connsiteY13" fmla="*/ 1904499 h 9955931"/>
              <a:gd name="connsiteX14" fmla="*/ 8395555 w 9430552"/>
              <a:gd name="connsiteY14" fmla="*/ 1615540 h 9955931"/>
              <a:gd name="connsiteX15" fmla="*/ 8385048 w 9430552"/>
              <a:gd name="connsiteY15" fmla="*/ 1602406 h 9955931"/>
              <a:gd name="connsiteX16" fmla="*/ 8135493 w 9430552"/>
              <a:gd name="connsiteY16" fmla="*/ 1334463 h 9955931"/>
              <a:gd name="connsiteX17" fmla="*/ 8122359 w 9430552"/>
              <a:gd name="connsiteY17" fmla="*/ 1321328 h 9955931"/>
              <a:gd name="connsiteX18" fmla="*/ 7851789 w 9430552"/>
              <a:gd name="connsiteY18" fmla="*/ 1077027 h 9955931"/>
              <a:gd name="connsiteX19" fmla="*/ 7838654 w 9430552"/>
              <a:gd name="connsiteY19" fmla="*/ 1066519 h 9955931"/>
              <a:gd name="connsiteX20" fmla="*/ 7547069 w 9430552"/>
              <a:gd name="connsiteY20" fmla="*/ 848487 h 9955931"/>
              <a:gd name="connsiteX21" fmla="*/ 7531307 w 9430552"/>
              <a:gd name="connsiteY21" fmla="*/ 837979 h 9955931"/>
              <a:gd name="connsiteX22" fmla="*/ 7221334 w 9430552"/>
              <a:gd name="connsiteY22" fmla="*/ 648843 h 9955931"/>
              <a:gd name="connsiteX23" fmla="*/ 7205573 w 9430552"/>
              <a:gd name="connsiteY23" fmla="*/ 640962 h 9955931"/>
              <a:gd name="connsiteX24" fmla="*/ 6879838 w 9430552"/>
              <a:gd name="connsiteY24" fmla="*/ 480722 h 9955931"/>
              <a:gd name="connsiteX25" fmla="*/ 6861449 w 9430552"/>
              <a:gd name="connsiteY25" fmla="*/ 472841 h 9955931"/>
              <a:gd name="connsiteX26" fmla="*/ 6522580 w 9430552"/>
              <a:gd name="connsiteY26" fmla="*/ 341496 h 9955931"/>
              <a:gd name="connsiteX27" fmla="*/ 6504192 w 9430552"/>
              <a:gd name="connsiteY27" fmla="*/ 336243 h 9955931"/>
              <a:gd name="connsiteX28" fmla="*/ 6152188 w 9430552"/>
              <a:gd name="connsiteY28" fmla="*/ 241674 h 9955931"/>
              <a:gd name="connsiteX29" fmla="*/ 6136426 w 9430552"/>
              <a:gd name="connsiteY29" fmla="*/ 239047 h 9955931"/>
              <a:gd name="connsiteX30" fmla="*/ 5894752 w 9430552"/>
              <a:gd name="connsiteY30" fmla="*/ 194390 h 9955931"/>
              <a:gd name="connsiteX31" fmla="*/ 5878991 w 9430552"/>
              <a:gd name="connsiteY31" fmla="*/ 191763 h 9955931"/>
              <a:gd name="connsiteX32" fmla="*/ 5511225 w 9430552"/>
              <a:gd name="connsiteY32" fmla="*/ 157614 h 9955931"/>
              <a:gd name="connsiteX33" fmla="*/ 5500718 w 9430552"/>
              <a:gd name="connsiteY33" fmla="*/ 157614 h 9955931"/>
              <a:gd name="connsiteX34" fmla="*/ 2056859 w 9430552"/>
              <a:gd name="connsiteY34" fmla="*/ 0 h 9955931"/>
              <a:gd name="connsiteX35" fmla="*/ 2054232 w 9430552"/>
              <a:gd name="connsiteY35" fmla="*/ 0 h 9955931"/>
              <a:gd name="connsiteX36" fmla="*/ 2041097 w 9430552"/>
              <a:gd name="connsiteY36" fmla="*/ 0 h 9955931"/>
              <a:gd name="connsiteX37" fmla="*/ 2035843 w 9430552"/>
              <a:gd name="connsiteY37" fmla="*/ 0 h 9955931"/>
              <a:gd name="connsiteX38" fmla="*/ 2020082 w 9430552"/>
              <a:gd name="connsiteY38" fmla="*/ 2627 h 9955931"/>
              <a:gd name="connsiteX39" fmla="*/ 2014828 w 9430552"/>
              <a:gd name="connsiteY39" fmla="*/ 2627 h 9955931"/>
              <a:gd name="connsiteX40" fmla="*/ 1999067 w 9430552"/>
              <a:gd name="connsiteY40" fmla="*/ 5254 h 9955931"/>
              <a:gd name="connsiteX41" fmla="*/ 1996440 w 9430552"/>
              <a:gd name="connsiteY41" fmla="*/ 5254 h 9955931"/>
              <a:gd name="connsiteX42" fmla="*/ 1980679 w 9430552"/>
              <a:gd name="connsiteY42" fmla="*/ 10508 h 9955931"/>
              <a:gd name="connsiteX43" fmla="*/ 1975425 w 9430552"/>
              <a:gd name="connsiteY43" fmla="*/ 13134 h 9955931"/>
              <a:gd name="connsiteX44" fmla="*/ 1962290 w 9430552"/>
              <a:gd name="connsiteY44" fmla="*/ 18388 h 9955931"/>
              <a:gd name="connsiteX45" fmla="*/ 1954410 w 9430552"/>
              <a:gd name="connsiteY45" fmla="*/ 21015 h 9955931"/>
              <a:gd name="connsiteX46" fmla="*/ 1951783 w 9430552"/>
              <a:gd name="connsiteY46" fmla="*/ 23642 h 9955931"/>
              <a:gd name="connsiteX47" fmla="*/ 99822 w 9430552"/>
              <a:gd name="connsiteY47" fmla="*/ 1019235 h 9955931"/>
              <a:gd name="connsiteX48" fmla="*/ 94568 w 9430552"/>
              <a:gd name="connsiteY48" fmla="*/ 1021862 h 9955931"/>
              <a:gd name="connsiteX49" fmla="*/ 86688 w 9430552"/>
              <a:gd name="connsiteY49" fmla="*/ 1027116 h 9955931"/>
              <a:gd name="connsiteX50" fmla="*/ 76180 w 9430552"/>
              <a:gd name="connsiteY50" fmla="*/ 1034997 h 9955931"/>
              <a:gd name="connsiteX51" fmla="*/ 70926 w 9430552"/>
              <a:gd name="connsiteY51" fmla="*/ 1040250 h 9955931"/>
              <a:gd name="connsiteX52" fmla="*/ 60419 w 9430552"/>
              <a:gd name="connsiteY52" fmla="*/ 1048131 h 9955931"/>
              <a:gd name="connsiteX53" fmla="*/ 57792 w 9430552"/>
              <a:gd name="connsiteY53" fmla="*/ 1050758 h 9955931"/>
              <a:gd name="connsiteX54" fmla="*/ 57792 w 9430552"/>
              <a:gd name="connsiteY54" fmla="*/ 1050758 h 9955931"/>
              <a:gd name="connsiteX55" fmla="*/ 47284 w 9430552"/>
              <a:gd name="connsiteY55" fmla="*/ 1061266 h 9955931"/>
              <a:gd name="connsiteX56" fmla="*/ 44657 w 9430552"/>
              <a:gd name="connsiteY56" fmla="*/ 1066519 h 9955931"/>
              <a:gd name="connsiteX57" fmla="*/ 34150 w 9430552"/>
              <a:gd name="connsiteY57" fmla="*/ 1079654 h 9955931"/>
              <a:gd name="connsiteX58" fmla="*/ 31523 w 9430552"/>
              <a:gd name="connsiteY58" fmla="*/ 1082281 h 9955931"/>
              <a:gd name="connsiteX59" fmla="*/ 23642 w 9430552"/>
              <a:gd name="connsiteY59" fmla="*/ 1095415 h 9955931"/>
              <a:gd name="connsiteX60" fmla="*/ 21015 w 9430552"/>
              <a:gd name="connsiteY60" fmla="*/ 1098042 h 9955931"/>
              <a:gd name="connsiteX61" fmla="*/ 5254 w 9430552"/>
              <a:gd name="connsiteY61" fmla="*/ 1134819 h 9955931"/>
              <a:gd name="connsiteX62" fmla="*/ 5254 w 9430552"/>
              <a:gd name="connsiteY62" fmla="*/ 1140072 h 9955931"/>
              <a:gd name="connsiteX63" fmla="*/ 2627 w 9430552"/>
              <a:gd name="connsiteY63" fmla="*/ 1155834 h 9955931"/>
              <a:gd name="connsiteX64" fmla="*/ 2627 w 9430552"/>
              <a:gd name="connsiteY64" fmla="*/ 1161088 h 9955931"/>
              <a:gd name="connsiteX65" fmla="*/ 0 w 9430552"/>
              <a:gd name="connsiteY65" fmla="*/ 1174222 h 9955931"/>
              <a:gd name="connsiteX66" fmla="*/ 0 w 9430552"/>
              <a:gd name="connsiteY66" fmla="*/ 1179476 h 9955931"/>
              <a:gd name="connsiteX67" fmla="*/ 0 w 9430552"/>
              <a:gd name="connsiteY67" fmla="*/ 1192610 h 9955931"/>
              <a:gd name="connsiteX68" fmla="*/ 0 w 9430552"/>
              <a:gd name="connsiteY68" fmla="*/ 1195237 h 9955931"/>
              <a:gd name="connsiteX69" fmla="*/ 173375 w 9430552"/>
              <a:gd name="connsiteY69" fmla="*/ 9456821 h 9955931"/>
              <a:gd name="connsiteX70" fmla="*/ 215405 w 9430552"/>
              <a:gd name="connsiteY70" fmla="*/ 9577658 h 9955931"/>
              <a:gd name="connsiteX71" fmla="*/ 215405 w 9430552"/>
              <a:gd name="connsiteY71" fmla="*/ 9577658 h 9955931"/>
              <a:gd name="connsiteX72" fmla="*/ 215405 w 9430552"/>
              <a:gd name="connsiteY72" fmla="*/ 9577658 h 9955931"/>
              <a:gd name="connsiteX73" fmla="*/ 233794 w 9430552"/>
              <a:gd name="connsiteY73" fmla="*/ 9596046 h 9955931"/>
              <a:gd name="connsiteX74" fmla="*/ 344123 w 9430552"/>
              <a:gd name="connsiteY74" fmla="*/ 9651211 h 9955931"/>
              <a:gd name="connsiteX75" fmla="*/ 359885 w 9430552"/>
              <a:gd name="connsiteY75" fmla="*/ 9653838 h 9955931"/>
              <a:gd name="connsiteX76" fmla="*/ 3977119 w 9430552"/>
              <a:gd name="connsiteY76" fmla="*/ 9961185 h 9955931"/>
              <a:gd name="connsiteX77" fmla="*/ 3987626 w 9430552"/>
              <a:gd name="connsiteY77" fmla="*/ 9961185 h 9955931"/>
              <a:gd name="connsiteX78" fmla="*/ 4376407 w 9430552"/>
              <a:gd name="connsiteY78" fmla="*/ 9974320 h 9955931"/>
              <a:gd name="connsiteX79" fmla="*/ 4384288 w 9430552"/>
              <a:gd name="connsiteY79" fmla="*/ 9974320 h 9955931"/>
              <a:gd name="connsiteX80" fmla="*/ 4397422 w 9430552"/>
              <a:gd name="connsiteY80" fmla="*/ 9974320 h 9955931"/>
              <a:gd name="connsiteX81" fmla="*/ 4775695 w 9430552"/>
              <a:gd name="connsiteY81" fmla="*/ 9950677 h 9955931"/>
              <a:gd name="connsiteX82" fmla="*/ 4796710 w 9430552"/>
              <a:gd name="connsiteY82" fmla="*/ 9948051 h 9955931"/>
              <a:gd name="connsiteX83" fmla="*/ 5164475 w 9430552"/>
              <a:gd name="connsiteY83" fmla="*/ 9887632 h 9955931"/>
              <a:gd name="connsiteX84" fmla="*/ 5185491 w 9430552"/>
              <a:gd name="connsiteY84" fmla="*/ 9882378 h 9955931"/>
              <a:gd name="connsiteX85" fmla="*/ 5540121 w 9430552"/>
              <a:gd name="connsiteY85" fmla="*/ 9785183 h 9955931"/>
              <a:gd name="connsiteX86" fmla="*/ 5558510 w 9430552"/>
              <a:gd name="connsiteY86" fmla="*/ 9779929 h 9955931"/>
              <a:gd name="connsiteX87" fmla="*/ 5900006 w 9430552"/>
              <a:gd name="connsiteY87" fmla="*/ 9648584 h 9955931"/>
              <a:gd name="connsiteX88" fmla="*/ 5918394 w 9430552"/>
              <a:gd name="connsiteY88" fmla="*/ 9640704 h 9955931"/>
              <a:gd name="connsiteX89" fmla="*/ 6241502 w 9430552"/>
              <a:gd name="connsiteY89" fmla="*/ 9477836 h 9955931"/>
              <a:gd name="connsiteX90" fmla="*/ 6259890 w 9430552"/>
              <a:gd name="connsiteY90" fmla="*/ 9467328 h 9955931"/>
              <a:gd name="connsiteX91" fmla="*/ 6564610 w 9430552"/>
              <a:gd name="connsiteY91" fmla="*/ 9272938 h 9955931"/>
              <a:gd name="connsiteX92" fmla="*/ 6580372 w 9430552"/>
              <a:gd name="connsiteY92" fmla="*/ 9262431 h 9955931"/>
              <a:gd name="connsiteX93" fmla="*/ 6866703 w 9430552"/>
              <a:gd name="connsiteY93" fmla="*/ 9039145 h 9955931"/>
              <a:gd name="connsiteX94" fmla="*/ 6882465 w 9430552"/>
              <a:gd name="connsiteY94" fmla="*/ 9026010 h 9955931"/>
              <a:gd name="connsiteX95" fmla="*/ 7145154 w 9430552"/>
              <a:gd name="connsiteY95" fmla="*/ 8773828 h 9955931"/>
              <a:gd name="connsiteX96" fmla="*/ 7158289 w 9430552"/>
              <a:gd name="connsiteY96" fmla="*/ 8760694 h 9955931"/>
              <a:gd name="connsiteX97" fmla="*/ 7397336 w 9430552"/>
              <a:gd name="connsiteY97" fmla="*/ 8482243 h 9955931"/>
              <a:gd name="connsiteX98" fmla="*/ 7410470 w 9430552"/>
              <a:gd name="connsiteY98" fmla="*/ 8466481 h 9955931"/>
              <a:gd name="connsiteX99" fmla="*/ 7623249 w 9430552"/>
              <a:gd name="connsiteY99" fmla="*/ 8161763 h 9955931"/>
              <a:gd name="connsiteX100" fmla="*/ 7633756 w 9430552"/>
              <a:gd name="connsiteY100" fmla="*/ 8146001 h 9955931"/>
              <a:gd name="connsiteX101" fmla="*/ 7817639 w 9430552"/>
              <a:gd name="connsiteY101" fmla="*/ 7817639 h 9955931"/>
              <a:gd name="connsiteX102" fmla="*/ 7825520 w 9430552"/>
              <a:gd name="connsiteY102" fmla="*/ 7799251 h 9955931"/>
              <a:gd name="connsiteX103" fmla="*/ 7943730 w 9430552"/>
              <a:gd name="connsiteY103" fmla="*/ 7528681 h 9955931"/>
              <a:gd name="connsiteX104" fmla="*/ 8140747 w 9430552"/>
              <a:gd name="connsiteY104" fmla="*/ 7373694 h 9955931"/>
              <a:gd name="connsiteX105" fmla="*/ 8156509 w 9430552"/>
              <a:gd name="connsiteY105" fmla="*/ 7360560 h 9955931"/>
              <a:gd name="connsiteX106" fmla="*/ 8398182 w 9430552"/>
              <a:gd name="connsiteY106" fmla="*/ 7126765 h 9955931"/>
              <a:gd name="connsiteX107" fmla="*/ 8411317 w 9430552"/>
              <a:gd name="connsiteY107" fmla="*/ 7113631 h 9955931"/>
              <a:gd name="connsiteX108" fmla="*/ 8631976 w 9430552"/>
              <a:gd name="connsiteY108" fmla="*/ 6856196 h 9955931"/>
              <a:gd name="connsiteX109" fmla="*/ 8645110 w 9430552"/>
              <a:gd name="connsiteY109" fmla="*/ 6840434 h 9955931"/>
              <a:gd name="connsiteX110" fmla="*/ 8842127 w 9430552"/>
              <a:gd name="connsiteY110" fmla="*/ 6559356 h 9955931"/>
              <a:gd name="connsiteX111" fmla="*/ 8852636 w 9430552"/>
              <a:gd name="connsiteY111" fmla="*/ 6543595 h 9955931"/>
              <a:gd name="connsiteX112" fmla="*/ 9023384 w 9430552"/>
              <a:gd name="connsiteY112" fmla="*/ 6241502 h 9955931"/>
              <a:gd name="connsiteX113" fmla="*/ 9031264 w 9430552"/>
              <a:gd name="connsiteY113" fmla="*/ 6223114 h 9955931"/>
              <a:gd name="connsiteX114" fmla="*/ 9173116 w 9430552"/>
              <a:gd name="connsiteY114" fmla="*/ 5900006 h 9955931"/>
              <a:gd name="connsiteX115" fmla="*/ 9180997 w 9430552"/>
              <a:gd name="connsiteY115" fmla="*/ 5881617 h 9955931"/>
              <a:gd name="connsiteX116" fmla="*/ 9293954 w 9430552"/>
              <a:gd name="connsiteY116" fmla="*/ 5540121 h 9955931"/>
              <a:gd name="connsiteX117" fmla="*/ 9299208 w 9430552"/>
              <a:gd name="connsiteY117" fmla="*/ 5521733 h 9955931"/>
              <a:gd name="connsiteX118" fmla="*/ 9380641 w 9430552"/>
              <a:gd name="connsiteY118" fmla="*/ 5164475 h 9955931"/>
              <a:gd name="connsiteX119" fmla="*/ 9383268 w 9430552"/>
              <a:gd name="connsiteY119" fmla="*/ 5148714 h 9955931"/>
              <a:gd name="connsiteX120" fmla="*/ 9420044 w 9430552"/>
              <a:gd name="connsiteY120" fmla="*/ 4901786 h 9955931"/>
              <a:gd name="connsiteX121" fmla="*/ 9422671 w 9430552"/>
              <a:gd name="connsiteY121" fmla="*/ 4886024 h 9955931"/>
              <a:gd name="connsiteX122" fmla="*/ 9446313 w 9430552"/>
              <a:gd name="connsiteY122" fmla="*/ 4505125 h 9955931"/>
              <a:gd name="connsiteX123" fmla="*/ 9446313 w 9430552"/>
              <a:gd name="connsiteY123" fmla="*/ 4486737 h 9955931"/>
              <a:gd name="connsiteX124" fmla="*/ 9420044 w 9430552"/>
              <a:gd name="connsiteY124" fmla="*/ 4103210 h 9955931"/>
              <a:gd name="connsiteX125" fmla="*/ 1857215 w 9430552"/>
              <a:gd name="connsiteY125" fmla="*/ 1077027 h 9955931"/>
              <a:gd name="connsiteX126" fmla="*/ 924667 w 9430552"/>
              <a:gd name="connsiteY126" fmla="*/ 1032370 h 9955931"/>
              <a:gd name="connsiteX127" fmla="*/ 1849334 w 9430552"/>
              <a:gd name="connsiteY127" fmla="*/ 535887 h 9955931"/>
              <a:gd name="connsiteX128" fmla="*/ 1857215 w 9430552"/>
              <a:gd name="connsiteY128" fmla="*/ 1077027 h 9955931"/>
              <a:gd name="connsiteX129" fmla="*/ 399288 w 9430552"/>
              <a:gd name="connsiteY129" fmla="*/ 1405389 h 9955931"/>
              <a:gd name="connsiteX130" fmla="*/ 1862468 w 9430552"/>
              <a:gd name="connsiteY130" fmla="*/ 1476315 h 9955931"/>
              <a:gd name="connsiteX131" fmla="*/ 1943902 w 9430552"/>
              <a:gd name="connsiteY131" fmla="*/ 7702056 h 9955931"/>
              <a:gd name="connsiteX132" fmla="*/ 559529 w 9430552"/>
              <a:gd name="connsiteY132" fmla="*/ 9002369 h 9955931"/>
              <a:gd name="connsiteX133" fmla="*/ 399288 w 9430552"/>
              <a:gd name="connsiteY133" fmla="*/ 1405389 h 9955931"/>
              <a:gd name="connsiteX134" fmla="*/ 7276499 w 9430552"/>
              <a:gd name="connsiteY134" fmla="*/ 7941103 h 9955931"/>
              <a:gd name="connsiteX135" fmla="*/ 7074228 w 9430552"/>
              <a:gd name="connsiteY135" fmla="*/ 8230061 h 9955931"/>
              <a:gd name="connsiteX136" fmla="*/ 6848315 w 9430552"/>
              <a:gd name="connsiteY136" fmla="*/ 8495377 h 9955931"/>
              <a:gd name="connsiteX137" fmla="*/ 6598760 w 9430552"/>
              <a:gd name="connsiteY137" fmla="*/ 8734425 h 9955931"/>
              <a:gd name="connsiteX138" fmla="*/ 6328190 w 9430552"/>
              <a:gd name="connsiteY138" fmla="*/ 8947204 h 9955931"/>
              <a:gd name="connsiteX139" fmla="*/ 6039231 w 9430552"/>
              <a:gd name="connsiteY139" fmla="*/ 9131086 h 9955931"/>
              <a:gd name="connsiteX140" fmla="*/ 5734511 w 9430552"/>
              <a:gd name="connsiteY140" fmla="*/ 9286073 h 9955931"/>
              <a:gd name="connsiteX141" fmla="*/ 5414030 w 9430552"/>
              <a:gd name="connsiteY141" fmla="*/ 9409537 h 9955931"/>
              <a:gd name="connsiteX142" fmla="*/ 5077788 w 9430552"/>
              <a:gd name="connsiteY142" fmla="*/ 9501479 h 9955931"/>
              <a:gd name="connsiteX143" fmla="*/ 4731038 w 9430552"/>
              <a:gd name="connsiteY143" fmla="*/ 9559270 h 9955931"/>
              <a:gd name="connsiteX144" fmla="*/ 4371153 w 9430552"/>
              <a:gd name="connsiteY144" fmla="*/ 9582912 h 9955931"/>
              <a:gd name="connsiteX145" fmla="*/ 3998134 w 9430552"/>
              <a:gd name="connsiteY145" fmla="*/ 9569777 h 9955931"/>
              <a:gd name="connsiteX146" fmla="*/ 832726 w 9430552"/>
              <a:gd name="connsiteY146" fmla="*/ 9296580 h 9955931"/>
              <a:gd name="connsiteX147" fmla="*/ 2217099 w 9430552"/>
              <a:gd name="connsiteY147" fmla="*/ 7996268 h 9955931"/>
              <a:gd name="connsiteX148" fmla="*/ 5461315 w 9430552"/>
              <a:gd name="connsiteY148" fmla="*/ 8248450 h 9955931"/>
              <a:gd name="connsiteX149" fmla="*/ 5471822 w 9430552"/>
              <a:gd name="connsiteY149" fmla="*/ 8248450 h 9955931"/>
              <a:gd name="connsiteX150" fmla="*/ 5829080 w 9430552"/>
              <a:gd name="connsiteY150" fmla="*/ 8258957 h 9955931"/>
              <a:gd name="connsiteX151" fmla="*/ 5850095 w 9430552"/>
              <a:gd name="connsiteY151" fmla="*/ 8258957 h 9955931"/>
              <a:gd name="connsiteX152" fmla="*/ 6199472 w 9430552"/>
              <a:gd name="connsiteY152" fmla="*/ 8232688 h 9955931"/>
              <a:gd name="connsiteX153" fmla="*/ 6220487 w 9430552"/>
              <a:gd name="connsiteY153" fmla="*/ 8230061 h 9955931"/>
              <a:gd name="connsiteX154" fmla="*/ 6559356 w 9430552"/>
              <a:gd name="connsiteY154" fmla="*/ 8169643 h 9955931"/>
              <a:gd name="connsiteX155" fmla="*/ 6577745 w 9430552"/>
              <a:gd name="connsiteY155" fmla="*/ 8164389 h 9955931"/>
              <a:gd name="connsiteX156" fmla="*/ 6903480 w 9430552"/>
              <a:gd name="connsiteY156" fmla="*/ 8072447 h 9955931"/>
              <a:gd name="connsiteX157" fmla="*/ 6921868 w 9430552"/>
              <a:gd name="connsiteY157" fmla="*/ 8067194 h 9955931"/>
              <a:gd name="connsiteX158" fmla="*/ 7234469 w 9430552"/>
              <a:gd name="connsiteY158" fmla="*/ 7943730 h 9955931"/>
              <a:gd name="connsiteX159" fmla="*/ 7252856 w 9430552"/>
              <a:gd name="connsiteY159" fmla="*/ 7935849 h 9955931"/>
              <a:gd name="connsiteX160" fmla="*/ 7287006 w 9430552"/>
              <a:gd name="connsiteY160" fmla="*/ 7917461 h 9955931"/>
              <a:gd name="connsiteX161" fmla="*/ 7276499 w 9430552"/>
              <a:gd name="connsiteY161" fmla="*/ 7941103 h 9955931"/>
              <a:gd name="connsiteX162" fmla="*/ 7830773 w 9430552"/>
              <a:gd name="connsiteY162" fmla="*/ 6322936 h 9955931"/>
              <a:gd name="connsiteX163" fmla="*/ 7793997 w 9430552"/>
              <a:gd name="connsiteY163" fmla="*/ 6575118 h 9955931"/>
              <a:gd name="connsiteX164" fmla="*/ 7709937 w 9430552"/>
              <a:gd name="connsiteY164" fmla="*/ 6948137 h 9955931"/>
              <a:gd name="connsiteX165" fmla="*/ 7602234 w 9430552"/>
              <a:gd name="connsiteY165" fmla="*/ 7276499 h 9955931"/>
              <a:gd name="connsiteX166" fmla="*/ 7357932 w 9430552"/>
              <a:gd name="connsiteY166" fmla="*/ 7434112 h 9955931"/>
              <a:gd name="connsiteX167" fmla="*/ 7076855 w 9430552"/>
              <a:gd name="connsiteY167" fmla="*/ 7578592 h 9955931"/>
              <a:gd name="connsiteX168" fmla="*/ 6782642 w 9430552"/>
              <a:gd name="connsiteY168" fmla="*/ 7694175 h 9955931"/>
              <a:gd name="connsiteX169" fmla="*/ 6475296 w 9430552"/>
              <a:gd name="connsiteY169" fmla="*/ 7780863 h 9955931"/>
              <a:gd name="connsiteX170" fmla="*/ 6157442 w 9430552"/>
              <a:gd name="connsiteY170" fmla="*/ 7836027 h 9955931"/>
              <a:gd name="connsiteX171" fmla="*/ 5829080 w 9430552"/>
              <a:gd name="connsiteY171" fmla="*/ 7859670 h 9955931"/>
              <a:gd name="connsiteX172" fmla="*/ 5487584 w 9430552"/>
              <a:gd name="connsiteY172" fmla="*/ 7849161 h 9955931"/>
              <a:gd name="connsiteX173" fmla="*/ 2343190 w 9430552"/>
              <a:gd name="connsiteY173" fmla="*/ 7604861 h 9955931"/>
              <a:gd name="connsiteX174" fmla="*/ 2264383 w 9430552"/>
              <a:gd name="connsiteY174" fmla="*/ 1497330 h 9955931"/>
              <a:gd name="connsiteX175" fmla="*/ 3927208 w 9430552"/>
              <a:gd name="connsiteY175" fmla="*/ 1578764 h 9955931"/>
              <a:gd name="connsiteX176" fmla="*/ 4315988 w 9430552"/>
              <a:gd name="connsiteY176" fmla="*/ 1618167 h 9955931"/>
              <a:gd name="connsiteX177" fmla="*/ 4562916 w 9430552"/>
              <a:gd name="connsiteY177" fmla="*/ 1665451 h 9955931"/>
              <a:gd name="connsiteX178" fmla="*/ 4930682 w 9430552"/>
              <a:gd name="connsiteY178" fmla="*/ 1765273 h 9955931"/>
              <a:gd name="connsiteX179" fmla="*/ 5285312 w 9430552"/>
              <a:gd name="connsiteY179" fmla="*/ 1901872 h 9955931"/>
              <a:gd name="connsiteX180" fmla="*/ 5624182 w 9430552"/>
              <a:gd name="connsiteY180" fmla="*/ 2069993 h 9955931"/>
              <a:gd name="connsiteX181" fmla="*/ 5947290 w 9430552"/>
              <a:gd name="connsiteY181" fmla="*/ 2269637 h 9955931"/>
              <a:gd name="connsiteX182" fmla="*/ 6252010 w 9430552"/>
              <a:gd name="connsiteY182" fmla="*/ 2498177 h 9955931"/>
              <a:gd name="connsiteX183" fmla="*/ 6535714 w 9430552"/>
              <a:gd name="connsiteY183" fmla="*/ 2755613 h 9955931"/>
              <a:gd name="connsiteX184" fmla="*/ 6798404 w 9430552"/>
              <a:gd name="connsiteY184" fmla="*/ 3036690 h 9955931"/>
              <a:gd name="connsiteX185" fmla="*/ 7034824 w 9430552"/>
              <a:gd name="connsiteY185" fmla="*/ 3341410 h 9955931"/>
              <a:gd name="connsiteX186" fmla="*/ 7244976 w 9430552"/>
              <a:gd name="connsiteY186" fmla="*/ 3667145 h 9955931"/>
              <a:gd name="connsiteX187" fmla="*/ 7426232 w 9430552"/>
              <a:gd name="connsiteY187" fmla="*/ 4011268 h 9955931"/>
              <a:gd name="connsiteX188" fmla="*/ 7578592 w 9430552"/>
              <a:gd name="connsiteY188" fmla="*/ 4371153 h 9955931"/>
              <a:gd name="connsiteX189" fmla="*/ 7699428 w 9430552"/>
              <a:gd name="connsiteY189" fmla="*/ 4744172 h 9955931"/>
              <a:gd name="connsiteX190" fmla="*/ 7786116 w 9430552"/>
              <a:gd name="connsiteY190" fmla="*/ 5130326 h 9955931"/>
              <a:gd name="connsiteX191" fmla="*/ 7836027 w 9430552"/>
              <a:gd name="connsiteY191" fmla="*/ 5524360 h 9955931"/>
              <a:gd name="connsiteX192" fmla="*/ 7849162 w 9430552"/>
              <a:gd name="connsiteY192" fmla="*/ 5926275 h 9955931"/>
              <a:gd name="connsiteX193" fmla="*/ 7830773 w 9430552"/>
              <a:gd name="connsiteY193" fmla="*/ 6322936 h 9955931"/>
              <a:gd name="connsiteX194" fmla="*/ 9007622 w 9430552"/>
              <a:gd name="connsiteY194" fmla="*/ 4854502 h 9955931"/>
              <a:gd name="connsiteX195" fmla="*/ 8973472 w 9430552"/>
              <a:gd name="connsiteY195" fmla="*/ 5085669 h 9955931"/>
              <a:gd name="connsiteX196" fmla="*/ 8894665 w 9430552"/>
              <a:gd name="connsiteY196" fmla="*/ 5424538 h 9955931"/>
              <a:gd name="connsiteX197" fmla="*/ 8786963 w 9430552"/>
              <a:gd name="connsiteY197" fmla="*/ 5747646 h 9955931"/>
              <a:gd name="connsiteX198" fmla="*/ 8652991 w 9430552"/>
              <a:gd name="connsiteY198" fmla="*/ 6052366 h 9955931"/>
              <a:gd name="connsiteX199" fmla="*/ 8492751 w 9430552"/>
              <a:gd name="connsiteY199" fmla="*/ 6338697 h 9955931"/>
              <a:gd name="connsiteX200" fmla="*/ 8306241 w 9430552"/>
              <a:gd name="connsiteY200" fmla="*/ 6604013 h 9955931"/>
              <a:gd name="connsiteX201" fmla="*/ 8159135 w 9430552"/>
              <a:gd name="connsiteY201" fmla="*/ 6774762 h 9955931"/>
              <a:gd name="connsiteX202" fmla="*/ 8185404 w 9430552"/>
              <a:gd name="connsiteY202" fmla="*/ 6653925 h 9955931"/>
              <a:gd name="connsiteX203" fmla="*/ 8188031 w 9430552"/>
              <a:gd name="connsiteY203" fmla="*/ 6638163 h 9955931"/>
              <a:gd name="connsiteX204" fmla="*/ 8224807 w 9430552"/>
              <a:gd name="connsiteY204" fmla="*/ 6370220 h 9955931"/>
              <a:gd name="connsiteX205" fmla="*/ 8227434 w 9430552"/>
              <a:gd name="connsiteY205" fmla="*/ 6354458 h 9955931"/>
              <a:gd name="connsiteX206" fmla="*/ 8251076 w 9430552"/>
              <a:gd name="connsiteY206" fmla="*/ 5939409 h 9955931"/>
              <a:gd name="connsiteX207" fmla="*/ 8251076 w 9430552"/>
              <a:gd name="connsiteY207" fmla="*/ 5921021 h 9955931"/>
              <a:gd name="connsiteX208" fmla="*/ 8235316 w 9430552"/>
              <a:gd name="connsiteY208" fmla="*/ 5500718 h 9955931"/>
              <a:gd name="connsiteX209" fmla="*/ 8232689 w 9430552"/>
              <a:gd name="connsiteY209" fmla="*/ 5482329 h 9955931"/>
              <a:gd name="connsiteX210" fmla="*/ 8180151 w 9430552"/>
              <a:gd name="connsiteY210" fmla="*/ 5069907 h 9955931"/>
              <a:gd name="connsiteX211" fmla="*/ 8177524 w 9430552"/>
              <a:gd name="connsiteY211" fmla="*/ 5051519 h 9955931"/>
              <a:gd name="connsiteX212" fmla="*/ 8088209 w 9430552"/>
              <a:gd name="connsiteY212" fmla="*/ 4649604 h 9955931"/>
              <a:gd name="connsiteX213" fmla="*/ 8082955 w 9430552"/>
              <a:gd name="connsiteY213" fmla="*/ 4631216 h 9955931"/>
              <a:gd name="connsiteX214" fmla="*/ 7956865 w 9430552"/>
              <a:gd name="connsiteY214" fmla="*/ 4239808 h 9955931"/>
              <a:gd name="connsiteX215" fmla="*/ 7951610 w 9430552"/>
              <a:gd name="connsiteY215" fmla="*/ 4224047 h 9955931"/>
              <a:gd name="connsiteX216" fmla="*/ 7791370 w 9430552"/>
              <a:gd name="connsiteY216" fmla="*/ 3848401 h 9955931"/>
              <a:gd name="connsiteX217" fmla="*/ 7783489 w 9430552"/>
              <a:gd name="connsiteY217" fmla="*/ 3832639 h 9955931"/>
              <a:gd name="connsiteX218" fmla="*/ 7591726 w 9430552"/>
              <a:gd name="connsiteY218" fmla="*/ 3472755 h 9955931"/>
              <a:gd name="connsiteX219" fmla="*/ 7583845 w 9430552"/>
              <a:gd name="connsiteY219" fmla="*/ 3456994 h 9955931"/>
              <a:gd name="connsiteX220" fmla="*/ 7363186 w 9430552"/>
              <a:gd name="connsiteY220" fmla="*/ 3118124 h 9955931"/>
              <a:gd name="connsiteX221" fmla="*/ 7352679 w 9430552"/>
              <a:gd name="connsiteY221" fmla="*/ 3104990 h 9955931"/>
              <a:gd name="connsiteX222" fmla="*/ 7105751 w 9430552"/>
              <a:gd name="connsiteY222" fmla="*/ 2787135 h 9955931"/>
              <a:gd name="connsiteX223" fmla="*/ 7095243 w 9430552"/>
              <a:gd name="connsiteY223" fmla="*/ 2774001 h 9955931"/>
              <a:gd name="connsiteX224" fmla="*/ 6822046 w 9430552"/>
              <a:gd name="connsiteY224" fmla="*/ 2479789 h 9955931"/>
              <a:gd name="connsiteX225" fmla="*/ 6808911 w 9430552"/>
              <a:gd name="connsiteY225" fmla="*/ 2466654 h 9955931"/>
              <a:gd name="connsiteX226" fmla="*/ 6512072 w 9430552"/>
              <a:gd name="connsiteY226" fmla="*/ 2198711 h 9955931"/>
              <a:gd name="connsiteX227" fmla="*/ 6498938 w 9430552"/>
              <a:gd name="connsiteY227" fmla="*/ 2188204 h 9955931"/>
              <a:gd name="connsiteX228" fmla="*/ 6183711 w 9430552"/>
              <a:gd name="connsiteY228" fmla="*/ 1943902 h 9955931"/>
              <a:gd name="connsiteX229" fmla="*/ 6167949 w 9430552"/>
              <a:gd name="connsiteY229" fmla="*/ 1933395 h 9955931"/>
              <a:gd name="connsiteX230" fmla="*/ 5829080 w 9430552"/>
              <a:gd name="connsiteY230" fmla="*/ 1723243 h 9955931"/>
              <a:gd name="connsiteX231" fmla="*/ 5813318 w 9430552"/>
              <a:gd name="connsiteY231" fmla="*/ 1715362 h 9955931"/>
              <a:gd name="connsiteX232" fmla="*/ 5456060 w 9430552"/>
              <a:gd name="connsiteY232" fmla="*/ 1539360 h 9955931"/>
              <a:gd name="connsiteX233" fmla="*/ 5437672 w 9430552"/>
              <a:gd name="connsiteY233" fmla="*/ 1531480 h 9955931"/>
              <a:gd name="connsiteX234" fmla="*/ 5064653 w 9430552"/>
              <a:gd name="connsiteY234" fmla="*/ 1389627 h 9955931"/>
              <a:gd name="connsiteX235" fmla="*/ 5046265 w 9430552"/>
              <a:gd name="connsiteY235" fmla="*/ 1384374 h 9955931"/>
              <a:gd name="connsiteX236" fmla="*/ 4660112 w 9430552"/>
              <a:gd name="connsiteY236" fmla="*/ 1279298 h 9955931"/>
              <a:gd name="connsiteX237" fmla="*/ 4644350 w 9430552"/>
              <a:gd name="connsiteY237" fmla="*/ 1276671 h 9955931"/>
              <a:gd name="connsiteX238" fmla="*/ 4381661 w 9430552"/>
              <a:gd name="connsiteY238" fmla="*/ 1226760 h 9955931"/>
              <a:gd name="connsiteX239" fmla="*/ 4365899 w 9430552"/>
              <a:gd name="connsiteY239" fmla="*/ 1224133 h 9955931"/>
              <a:gd name="connsiteX240" fmla="*/ 3963984 w 9430552"/>
              <a:gd name="connsiteY240" fmla="*/ 1184730 h 9955931"/>
              <a:gd name="connsiteX241" fmla="*/ 3953477 w 9430552"/>
              <a:gd name="connsiteY241" fmla="*/ 1184730 h 9955931"/>
              <a:gd name="connsiteX242" fmla="*/ 2259130 w 9430552"/>
              <a:gd name="connsiteY242" fmla="*/ 1100669 h 9955931"/>
              <a:gd name="connsiteX243" fmla="*/ 2251249 w 9430552"/>
              <a:gd name="connsiteY243" fmla="*/ 415049 h 9955931"/>
              <a:gd name="connsiteX244" fmla="*/ 5474449 w 9430552"/>
              <a:gd name="connsiteY244" fmla="*/ 559529 h 9955931"/>
              <a:gd name="connsiteX245" fmla="*/ 5829080 w 9430552"/>
              <a:gd name="connsiteY245" fmla="*/ 593678 h 9955931"/>
              <a:gd name="connsiteX246" fmla="*/ 6052366 w 9430552"/>
              <a:gd name="connsiteY246" fmla="*/ 635709 h 9955931"/>
              <a:gd name="connsiteX247" fmla="*/ 6385981 w 9430552"/>
              <a:gd name="connsiteY247" fmla="*/ 725023 h 9955931"/>
              <a:gd name="connsiteX248" fmla="*/ 6709090 w 9430552"/>
              <a:gd name="connsiteY248" fmla="*/ 845860 h 9955931"/>
              <a:gd name="connsiteX249" fmla="*/ 7016436 w 9430552"/>
              <a:gd name="connsiteY249" fmla="*/ 998220 h 9955931"/>
              <a:gd name="connsiteX250" fmla="*/ 7310648 w 9430552"/>
              <a:gd name="connsiteY250" fmla="*/ 1179476 h 9955931"/>
              <a:gd name="connsiteX251" fmla="*/ 7586472 w 9430552"/>
              <a:gd name="connsiteY251" fmla="*/ 1387000 h 9955931"/>
              <a:gd name="connsiteX252" fmla="*/ 7843908 w 9430552"/>
              <a:gd name="connsiteY252" fmla="*/ 1618167 h 9955931"/>
              <a:gd name="connsiteX253" fmla="*/ 8080328 w 9430552"/>
              <a:gd name="connsiteY253" fmla="*/ 1872976 h 9955931"/>
              <a:gd name="connsiteX254" fmla="*/ 8295734 w 9430552"/>
              <a:gd name="connsiteY254" fmla="*/ 2148800 h 9955931"/>
              <a:gd name="connsiteX255" fmla="*/ 8487497 w 9430552"/>
              <a:gd name="connsiteY255" fmla="*/ 2443012 h 9955931"/>
              <a:gd name="connsiteX256" fmla="*/ 8652991 w 9430552"/>
              <a:gd name="connsiteY256" fmla="*/ 2755613 h 9955931"/>
              <a:gd name="connsiteX257" fmla="*/ 8789590 w 9430552"/>
              <a:gd name="connsiteY257" fmla="*/ 3081348 h 9955931"/>
              <a:gd name="connsiteX258" fmla="*/ 8899919 w 9430552"/>
              <a:gd name="connsiteY258" fmla="*/ 3414963 h 9955931"/>
              <a:gd name="connsiteX259" fmla="*/ 8976099 w 9430552"/>
              <a:gd name="connsiteY259" fmla="*/ 3764340 h 9955931"/>
              <a:gd name="connsiteX260" fmla="*/ 9020757 w 9430552"/>
              <a:gd name="connsiteY260" fmla="*/ 4124225 h 9955931"/>
              <a:gd name="connsiteX261" fmla="*/ 9031264 w 9430552"/>
              <a:gd name="connsiteY261" fmla="*/ 4489363 h 9955931"/>
              <a:gd name="connsiteX262" fmla="*/ 9007622 w 9430552"/>
              <a:gd name="connsiteY262" fmla="*/ 4854502 h 995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9430552" h="9955931">
                <a:moveTo>
                  <a:pt x="9420044" y="4103210"/>
                </a:moveTo>
                <a:cubicBezTo>
                  <a:pt x="9420044" y="4097956"/>
                  <a:pt x="9420044" y="4090075"/>
                  <a:pt x="9417418" y="4084821"/>
                </a:cubicBezTo>
                <a:lnTo>
                  <a:pt x="9370133" y="3706549"/>
                </a:lnTo>
                <a:cubicBezTo>
                  <a:pt x="9370133" y="3701295"/>
                  <a:pt x="9367506" y="3693414"/>
                  <a:pt x="9367506" y="3688160"/>
                </a:cubicBezTo>
                <a:lnTo>
                  <a:pt x="9286073" y="3320395"/>
                </a:lnTo>
                <a:cubicBezTo>
                  <a:pt x="9286073" y="3315141"/>
                  <a:pt x="9283446" y="3307261"/>
                  <a:pt x="9280819" y="3302007"/>
                </a:cubicBezTo>
                <a:lnTo>
                  <a:pt x="9167863" y="2944749"/>
                </a:lnTo>
                <a:cubicBezTo>
                  <a:pt x="9165236" y="2939495"/>
                  <a:pt x="9165236" y="2934241"/>
                  <a:pt x="9162609" y="2928988"/>
                </a:cubicBezTo>
                <a:lnTo>
                  <a:pt x="9018130" y="2584865"/>
                </a:lnTo>
                <a:cubicBezTo>
                  <a:pt x="9015503" y="2579611"/>
                  <a:pt x="9012876" y="2574357"/>
                  <a:pt x="9010249" y="2569103"/>
                </a:cubicBezTo>
                <a:lnTo>
                  <a:pt x="8836874" y="2240741"/>
                </a:lnTo>
                <a:cubicBezTo>
                  <a:pt x="8834247" y="2235488"/>
                  <a:pt x="8831620" y="2230234"/>
                  <a:pt x="8828993" y="2224980"/>
                </a:cubicBezTo>
                <a:lnTo>
                  <a:pt x="8631976" y="1917633"/>
                </a:lnTo>
                <a:cubicBezTo>
                  <a:pt x="8629350" y="1912380"/>
                  <a:pt x="8624095" y="1907126"/>
                  <a:pt x="8621468" y="1904499"/>
                </a:cubicBezTo>
                <a:lnTo>
                  <a:pt x="8395555" y="1615540"/>
                </a:lnTo>
                <a:cubicBezTo>
                  <a:pt x="8392929" y="1610287"/>
                  <a:pt x="8387675" y="1607660"/>
                  <a:pt x="8385048" y="1602406"/>
                </a:cubicBezTo>
                <a:lnTo>
                  <a:pt x="8135493" y="1334463"/>
                </a:lnTo>
                <a:cubicBezTo>
                  <a:pt x="8130240" y="1329209"/>
                  <a:pt x="8127613" y="1326582"/>
                  <a:pt x="8122359" y="1321328"/>
                </a:cubicBezTo>
                <a:lnTo>
                  <a:pt x="7851789" y="1077027"/>
                </a:lnTo>
                <a:cubicBezTo>
                  <a:pt x="7846535" y="1071773"/>
                  <a:pt x="7843908" y="1069146"/>
                  <a:pt x="7838654" y="1066519"/>
                </a:cubicBezTo>
                <a:lnTo>
                  <a:pt x="7547069" y="848487"/>
                </a:lnTo>
                <a:cubicBezTo>
                  <a:pt x="7541815" y="845860"/>
                  <a:pt x="7536561" y="840606"/>
                  <a:pt x="7531307" y="837979"/>
                </a:cubicBezTo>
                <a:lnTo>
                  <a:pt x="7221334" y="648843"/>
                </a:lnTo>
                <a:cubicBezTo>
                  <a:pt x="7216080" y="646216"/>
                  <a:pt x="7210827" y="643589"/>
                  <a:pt x="7205573" y="640962"/>
                </a:cubicBezTo>
                <a:lnTo>
                  <a:pt x="6879838" y="480722"/>
                </a:lnTo>
                <a:cubicBezTo>
                  <a:pt x="6874584" y="478095"/>
                  <a:pt x="6869330" y="475468"/>
                  <a:pt x="6861449" y="472841"/>
                </a:cubicBezTo>
                <a:lnTo>
                  <a:pt x="6522580" y="341496"/>
                </a:lnTo>
                <a:cubicBezTo>
                  <a:pt x="6517326" y="338869"/>
                  <a:pt x="6509445" y="336243"/>
                  <a:pt x="6504192" y="336243"/>
                </a:cubicBezTo>
                <a:lnTo>
                  <a:pt x="6152188" y="241674"/>
                </a:lnTo>
                <a:cubicBezTo>
                  <a:pt x="6146934" y="239047"/>
                  <a:pt x="6141680" y="239047"/>
                  <a:pt x="6136426" y="239047"/>
                </a:cubicBezTo>
                <a:lnTo>
                  <a:pt x="5894752" y="194390"/>
                </a:lnTo>
                <a:cubicBezTo>
                  <a:pt x="5889498" y="194390"/>
                  <a:pt x="5884244" y="191763"/>
                  <a:pt x="5878991" y="191763"/>
                </a:cubicBezTo>
                <a:lnTo>
                  <a:pt x="5511225" y="157614"/>
                </a:lnTo>
                <a:cubicBezTo>
                  <a:pt x="5508598" y="157614"/>
                  <a:pt x="5503345" y="157614"/>
                  <a:pt x="5500718" y="157614"/>
                </a:cubicBezTo>
                <a:lnTo>
                  <a:pt x="2056859" y="0"/>
                </a:lnTo>
                <a:cubicBezTo>
                  <a:pt x="2056859" y="0"/>
                  <a:pt x="2054232" y="0"/>
                  <a:pt x="2054232" y="0"/>
                </a:cubicBezTo>
                <a:cubicBezTo>
                  <a:pt x="2048978" y="0"/>
                  <a:pt x="2043724" y="0"/>
                  <a:pt x="2041097" y="0"/>
                </a:cubicBezTo>
                <a:cubicBezTo>
                  <a:pt x="2038470" y="0"/>
                  <a:pt x="2038470" y="0"/>
                  <a:pt x="2035843" y="0"/>
                </a:cubicBezTo>
                <a:cubicBezTo>
                  <a:pt x="2030590" y="0"/>
                  <a:pt x="2025336" y="0"/>
                  <a:pt x="2020082" y="2627"/>
                </a:cubicBezTo>
                <a:cubicBezTo>
                  <a:pt x="2017455" y="2627"/>
                  <a:pt x="2017455" y="2627"/>
                  <a:pt x="2014828" y="2627"/>
                </a:cubicBezTo>
                <a:cubicBezTo>
                  <a:pt x="2009574" y="2627"/>
                  <a:pt x="2004321" y="5254"/>
                  <a:pt x="1999067" y="5254"/>
                </a:cubicBezTo>
                <a:cubicBezTo>
                  <a:pt x="1999067" y="5254"/>
                  <a:pt x="1996440" y="5254"/>
                  <a:pt x="1996440" y="5254"/>
                </a:cubicBezTo>
                <a:cubicBezTo>
                  <a:pt x="1991186" y="7881"/>
                  <a:pt x="1985933" y="7881"/>
                  <a:pt x="1980679" y="10508"/>
                </a:cubicBezTo>
                <a:cubicBezTo>
                  <a:pt x="1978052" y="10508"/>
                  <a:pt x="1978052" y="10508"/>
                  <a:pt x="1975425" y="13134"/>
                </a:cubicBezTo>
                <a:cubicBezTo>
                  <a:pt x="1970171" y="15761"/>
                  <a:pt x="1967544" y="15761"/>
                  <a:pt x="1962290" y="18388"/>
                </a:cubicBezTo>
                <a:cubicBezTo>
                  <a:pt x="1959664" y="18388"/>
                  <a:pt x="1957037" y="21015"/>
                  <a:pt x="1954410" y="21015"/>
                </a:cubicBezTo>
                <a:cubicBezTo>
                  <a:pt x="1954410" y="21015"/>
                  <a:pt x="1951783" y="21015"/>
                  <a:pt x="1951783" y="23642"/>
                </a:cubicBezTo>
                <a:lnTo>
                  <a:pt x="99822" y="1019235"/>
                </a:lnTo>
                <a:cubicBezTo>
                  <a:pt x="97195" y="1019235"/>
                  <a:pt x="94568" y="1021862"/>
                  <a:pt x="94568" y="1021862"/>
                </a:cubicBezTo>
                <a:cubicBezTo>
                  <a:pt x="91941" y="1024489"/>
                  <a:pt x="89314" y="1024489"/>
                  <a:pt x="86688" y="1027116"/>
                </a:cubicBezTo>
                <a:cubicBezTo>
                  <a:pt x="84061" y="1029743"/>
                  <a:pt x="81434" y="1032370"/>
                  <a:pt x="76180" y="1034997"/>
                </a:cubicBezTo>
                <a:cubicBezTo>
                  <a:pt x="73553" y="1037623"/>
                  <a:pt x="70926" y="1037623"/>
                  <a:pt x="70926" y="1040250"/>
                </a:cubicBezTo>
                <a:cubicBezTo>
                  <a:pt x="68299" y="1042877"/>
                  <a:pt x="63045" y="1045504"/>
                  <a:pt x="60419" y="1048131"/>
                </a:cubicBezTo>
                <a:cubicBezTo>
                  <a:pt x="60419" y="1048131"/>
                  <a:pt x="57792" y="1050758"/>
                  <a:pt x="57792" y="1050758"/>
                </a:cubicBezTo>
                <a:cubicBezTo>
                  <a:pt x="57792" y="1050758"/>
                  <a:pt x="57792" y="1050758"/>
                  <a:pt x="57792" y="1050758"/>
                </a:cubicBezTo>
                <a:cubicBezTo>
                  <a:pt x="55165" y="1053385"/>
                  <a:pt x="49911" y="1058639"/>
                  <a:pt x="47284" y="1061266"/>
                </a:cubicBezTo>
                <a:cubicBezTo>
                  <a:pt x="47284" y="1063892"/>
                  <a:pt x="44657" y="1063892"/>
                  <a:pt x="44657" y="1066519"/>
                </a:cubicBezTo>
                <a:cubicBezTo>
                  <a:pt x="42030" y="1071773"/>
                  <a:pt x="39403" y="1074400"/>
                  <a:pt x="34150" y="1079654"/>
                </a:cubicBezTo>
                <a:cubicBezTo>
                  <a:pt x="34150" y="1079654"/>
                  <a:pt x="31523" y="1082281"/>
                  <a:pt x="31523" y="1082281"/>
                </a:cubicBezTo>
                <a:cubicBezTo>
                  <a:pt x="28896" y="1087535"/>
                  <a:pt x="26269" y="1092788"/>
                  <a:pt x="23642" y="1095415"/>
                </a:cubicBezTo>
                <a:cubicBezTo>
                  <a:pt x="23642" y="1095415"/>
                  <a:pt x="23642" y="1098042"/>
                  <a:pt x="21015" y="1098042"/>
                </a:cubicBezTo>
                <a:cubicBezTo>
                  <a:pt x="15761" y="1111177"/>
                  <a:pt x="10508" y="1121684"/>
                  <a:pt x="5254" y="1134819"/>
                </a:cubicBezTo>
                <a:cubicBezTo>
                  <a:pt x="5254" y="1137445"/>
                  <a:pt x="5254" y="1137445"/>
                  <a:pt x="5254" y="1140072"/>
                </a:cubicBezTo>
                <a:cubicBezTo>
                  <a:pt x="5254" y="1145326"/>
                  <a:pt x="2627" y="1150580"/>
                  <a:pt x="2627" y="1155834"/>
                </a:cubicBezTo>
                <a:cubicBezTo>
                  <a:pt x="2627" y="1158461"/>
                  <a:pt x="2627" y="1161088"/>
                  <a:pt x="2627" y="1161088"/>
                </a:cubicBezTo>
                <a:cubicBezTo>
                  <a:pt x="2627" y="1166341"/>
                  <a:pt x="0" y="1171595"/>
                  <a:pt x="0" y="1174222"/>
                </a:cubicBezTo>
                <a:cubicBezTo>
                  <a:pt x="0" y="1176849"/>
                  <a:pt x="0" y="1179476"/>
                  <a:pt x="0" y="1179476"/>
                </a:cubicBezTo>
                <a:cubicBezTo>
                  <a:pt x="0" y="1184730"/>
                  <a:pt x="0" y="1189983"/>
                  <a:pt x="0" y="1192610"/>
                </a:cubicBezTo>
                <a:cubicBezTo>
                  <a:pt x="0" y="1192610"/>
                  <a:pt x="0" y="1192610"/>
                  <a:pt x="0" y="1195237"/>
                </a:cubicBezTo>
                <a:lnTo>
                  <a:pt x="173375" y="9456821"/>
                </a:lnTo>
                <a:cubicBezTo>
                  <a:pt x="173375" y="9501479"/>
                  <a:pt x="189136" y="9543508"/>
                  <a:pt x="215405" y="9577658"/>
                </a:cubicBezTo>
                <a:cubicBezTo>
                  <a:pt x="215405" y="9577658"/>
                  <a:pt x="215405" y="9577658"/>
                  <a:pt x="215405" y="9577658"/>
                </a:cubicBezTo>
                <a:cubicBezTo>
                  <a:pt x="215405" y="9577658"/>
                  <a:pt x="215405" y="9577658"/>
                  <a:pt x="215405" y="9577658"/>
                </a:cubicBezTo>
                <a:cubicBezTo>
                  <a:pt x="220659" y="9585539"/>
                  <a:pt x="225913" y="9590793"/>
                  <a:pt x="233794" y="9596046"/>
                </a:cubicBezTo>
                <a:cubicBezTo>
                  <a:pt x="262689" y="9624942"/>
                  <a:pt x="299466" y="9643331"/>
                  <a:pt x="344123" y="9651211"/>
                </a:cubicBezTo>
                <a:cubicBezTo>
                  <a:pt x="349377" y="9651211"/>
                  <a:pt x="354631" y="9653838"/>
                  <a:pt x="359885" y="9653838"/>
                </a:cubicBezTo>
                <a:lnTo>
                  <a:pt x="3977119" y="9961185"/>
                </a:lnTo>
                <a:cubicBezTo>
                  <a:pt x="3979746" y="9961185"/>
                  <a:pt x="3984999" y="9961185"/>
                  <a:pt x="3987626" y="9961185"/>
                </a:cubicBezTo>
                <a:lnTo>
                  <a:pt x="4376407" y="9974320"/>
                </a:lnTo>
                <a:cubicBezTo>
                  <a:pt x="4379034" y="9974320"/>
                  <a:pt x="4381661" y="9974320"/>
                  <a:pt x="4384288" y="9974320"/>
                </a:cubicBezTo>
                <a:cubicBezTo>
                  <a:pt x="4389541" y="9974320"/>
                  <a:pt x="4392168" y="9974320"/>
                  <a:pt x="4397422" y="9974320"/>
                </a:cubicBezTo>
                <a:lnTo>
                  <a:pt x="4775695" y="9950677"/>
                </a:lnTo>
                <a:cubicBezTo>
                  <a:pt x="4783576" y="9950677"/>
                  <a:pt x="4788829" y="9950677"/>
                  <a:pt x="4796710" y="9948051"/>
                </a:cubicBezTo>
                <a:lnTo>
                  <a:pt x="5164475" y="9887632"/>
                </a:lnTo>
                <a:cubicBezTo>
                  <a:pt x="5172356" y="9887632"/>
                  <a:pt x="5177610" y="9885005"/>
                  <a:pt x="5185491" y="9882378"/>
                </a:cubicBezTo>
                <a:lnTo>
                  <a:pt x="5540121" y="9785183"/>
                </a:lnTo>
                <a:cubicBezTo>
                  <a:pt x="5545375" y="9782556"/>
                  <a:pt x="5553256" y="9782556"/>
                  <a:pt x="5558510" y="9779929"/>
                </a:cubicBezTo>
                <a:lnTo>
                  <a:pt x="5900006" y="9648584"/>
                </a:lnTo>
                <a:cubicBezTo>
                  <a:pt x="5905260" y="9645958"/>
                  <a:pt x="5913140" y="9643331"/>
                  <a:pt x="5918394" y="9640704"/>
                </a:cubicBezTo>
                <a:lnTo>
                  <a:pt x="6241502" y="9477836"/>
                </a:lnTo>
                <a:cubicBezTo>
                  <a:pt x="6246756" y="9475210"/>
                  <a:pt x="6252010" y="9472583"/>
                  <a:pt x="6259890" y="9467328"/>
                </a:cubicBezTo>
                <a:lnTo>
                  <a:pt x="6564610" y="9272938"/>
                </a:lnTo>
                <a:cubicBezTo>
                  <a:pt x="6569864" y="9270311"/>
                  <a:pt x="6575118" y="9265058"/>
                  <a:pt x="6580372" y="9262431"/>
                </a:cubicBezTo>
                <a:lnTo>
                  <a:pt x="6866703" y="9039145"/>
                </a:lnTo>
                <a:cubicBezTo>
                  <a:pt x="6871957" y="9033891"/>
                  <a:pt x="6877211" y="9031264"/>
                  <a:pt x="6882465" y="9026010"/>
                </a:cubicBezTo>
                <a:lnTo>
                  <a:pt x="7145154" y="8773828"/>
                </a:lnTo>
                <a:cubicBezTo>
                  <a:pt x="7150408" y="8768574"/>
                  <a:pt x="7155662" y="8763321"/>
                  <a:pt x="7158289" y="8760694"/>
                </a:cubicBezTo>
                <a:lnTo>
                  <a:pt x="7397336" y="8482243"/>
                </a:lnTo>
                <a:cubicBezTo>
                  <a:pt x="7402590" y="8476990"/>
                  <a:pt x="7405217" y="8471736"/>
                  <a:pt x="7410470" y="8466481"/>
                </a:cubicBezTo>
                <a:lnTo>
                  <a:pt x="7623249" y="8161763"/>
                </a:lnTo>
                <a:cubicBezTo>
                  <a:pt x="7625876" y="8156508"/>
                  <a:pt x="7631130" y="8151254"/>
                  <a:pt x="7633756" y="8146001"/>
                </a:cubicBezTo>
                <a:lnTo>
                  <a:pt x="7817639" y="7817639"/>
                </a:lnTo>
                <a:cubicBezTo>
                  <a:pt x="7820266" y="7812385"/>
                  <a:pt x="7822893" y="7807132"/>
                  <a:pt x="7825520" y="7799251"/>
                </a:cubicBezTo>
                <a:lnTo>
                  <a:pt x="7943730" y="7528681"/>
                </a:lnTo>
                <a:lnTo>
                  <a:pt x="8140747" y="7373694"/>
                </a:lnTo>
                <a:cubicBezTo>
                  <a:pt x="8146001" y="7368440"/>
                  <a:pt x="8151255" y="7365813"/>
                  <a:pt x="8156509" y="7360560"/>
                </a:cubicBezTo>
                <a:lnTo>
                  <a:pt x="8398182" y="7126765"/>
                </a:lnTo>
                <a:cubicBezTo>
                  <a:pt x="8403436" y="7121512"/>
                  <a:pt x="8406064" y="7116258"/>
                  <a:pt x="8411317" y="7113631"/>
                </a:cubicBezTo>
                <a:lnTo>
                  <a:pt x="8631976" y="6856196"/>
                </a:lnTo>
                <a:cubicBezTo>
                  <a:pt x="8637230" y="6850941"/>
                  <a:pt x="8639857" y="6845688"/>
                  <a:pt x="8645110" y="6840434"/>
                </a:cubicBezTo>
                <a:lnTo>
                  <a:pt x="8842127" y="6559356"/>
                </a:lnTo>
                <a:cubicBezTo>
                  <a:pt x="8844754" y="6554103"/>
                  <a:pt x="8850009" y="6548849"/>
                  <a:pt x="8852636" y="6543595"/>
                </a:cubicBezTo>
                <a:lnTo>
                  <a:pt x="9023384" y="6241502"/>
                </a:lnTo>
                <a:cubicBezTo>
                  <a:pt x="9026010" y="6236248"/>
                  <a:pt x="9028637" y="6230994"/>
                  <a:pt x="9031264" y="6223114"/>
                </a:cubicBezTo>
                <a:lnTo>
                  <a:pt x="9173116" y="5900006"/>
                </a:lnTo>
                <a:cubicBezTo>
                  <a:pt x="9175743" y="5894752"/>
                  <a:pt x="9178370" y="5886872"/>
                  <a:pt x="9180997" y="5881617"/>
                </a:cubicBezTo>
                <a:lnTo>
                  <a:pt x="9293954" y="5540121"/>
                </a:lnTo>
                <a:cubicBezTo>
                  <a:pt x="9296581" y="5534867"/>
                  <a:pt x="9296581" y="5526987"/>
                  <a:pt x="9299208" y="5521733"/>
                </a:cubicBezTo>
                <a:lnTo>
                  <a:pt x="9380641" y="5164475"/>
                </a:lnTo>
                <a:cubicBezTo>
                  <a:pt x="9380641" y="5159221"/>
                  <a:pt x="9383268" y="5153968"/>
                  <a:pt x="9383268" y="5148714"/>
                </a:cubicBezTo>
                <a:lnTo>
                  <a:pt x="9420044" y="4901786"/>
                </a:lnTo>
                <a:cubicBezTo>
                  <a:pt x="9420044" y="4896532"/>
                  <a:pt x="9422671" y="4891278"/>
                  <a:pt x="9422671" y="4886024"/>
                </a:cubicBezTo>
                <a:lnTo>
                  <a:pt x="9446313" y="4505125"/>
                </a:lnTo>
                <a:cubicBezTo>
                  <a:pt x="9446313" y="4499871"/>
                  <a:pt x="9446313" y="4491990"/>
                  <a:pt x="9446313" y="4486737"/>
                </a:cubicBezTo>
                <a:lnTo>
                  <a:pt x="9420044" y="4103210"/>
                </a:lnTo>
                <a:close/>
                <a:moveTo>
                  <a:pt x="1857215" y="1077027"/>
                </a:moveTo>
                <a:lnTo>
                  <a:pt x="924667" y="1032370"/>
                </a:lnTo>
                <a:lnTo>
                  <a:pt x="1849334" y="535887"/>
                </a:lnTo>
                <a:lnTo>
                  <a:pt x="1857215" y="1077027"/>
                </a:lnTo>
                <a:close/>
                <a:moveTo>
                  <a:pt x="399288" y="1405389"/>
                </a:moveTo>
                <a:lnTo>
                  <a:pt x="1862468" y="1476315"/>
                </a:lnTo>
                <a:lnTo>
                  <a:pt x="1943902" y="7702056"/>
                </a:lnTo>
                <a:lnTo>
                  <a:pt x="559529" y="9002369"/>
                </a:lnTo>
                <a:lnTo>
                  <a:pt x="399288" y="1405389"/>
                </a:lnTo>
                <a:close/>
                <a:moveTo>
                  <a:pt x="7276499" y="7941103"/>
                </a:moveTo>
                <a:lnTo>
                  <a:pt x="7074228" y="8230061"/>
                </a:lnTo>
                <a:lnTo>
                  <a:pt x="6848315" y="8495377"/>
                </a:lnTo>
                <a:lnTo>
                  <a:pt x="6598760" y="8734425"/>
                </a:lnTo>
                <a:lnTo>
                  <a:pt x="6328190" y="8947204"/>
                </a:lnTo>
                <a:lnTo>
                  <a:pt x="6039231" y="9131086"/>
                </a:lnTo>
                <a:lnTo>
                  <a:pt x="5734511" y="9286073"/>
                </a:lnTo>
                <a:lnTo>
                  <a:pt x="5414030" y="9409537"/>
                </a:lnTo>
                <a:lnTo>
                  <a:pt x="5077788" y="9501479"/>
                </a:lnTo>
                <a:lnTo>
                  <a:pt x="4731038" y="9559270"/>
                </a:lnTo>
                <a:lnTo>
                  <a:pt x="4371153" y="9582912"/>
                </a:lnTo>
                <a:lnTo>
                  <a:pt x="3998134" y="9569777"/>
                </a:lnTo>
                <a:lnTo>
                  <a:pt x="832726" y="9296580"/>
                </a:lnTo>
                <a:lnTo>
                  <a:pt x="2217099" y="7996268"/>
                </a:lnTo>
                <a:lnTo>
                  <a:pt x="5461315" y="8248450"/>
                </a:lnTo>
                <a:cubicBezTo>
                  <a:pt x="5463941" y="8248450"/>
                  <a:pt x="5469195" y="8248450"/>
                  <a:pt x="5471822" y="8248450"/>
                </a:cubicBezTo>
                <a:lnTo>
                  <a:pt x="5829080" y="8258957"/>
                </a:lnTo>
                <a:cubicBezTo>
                  <a:pt x="5836960" y="8258957"/>
                  <a:pt x="5842214" y="8258957"/>
                  <a:pt x="5850095" y="8258957"/>
                </a:cubicBezTo>
                <a:lnTo>
                  <a:pt x="6199472" y="8232688"/>
                </a:lnTo>
                <a:cubicBezTo>
                  <a:pt x="6207353" y="8232688"/>
                  <a:pt x="6212606" y="8230061"/>
                  <a:pt x="6220487" y="8230061"/>
                </a:cubicBezTo>
                <a:lnTo>
                  <a:pt x="6559356" y="8169643"/>
                </a:lnTo>
                <a:cubicBezTo>
                  <a:pt x="6567237" y="8169643"/>
                  <a:pt x="6572491" y="8167016"/>
                  <a:pt x="6577745" y="8164389"/>
                </a:cubicBezTo>
                <a:lnTo>
                  <a:pt x="6903480" y="8072447"/>
                </a:lnTo>
                <a:cubicBezTo>
                  <a:pt x="6908734" y="8069821"/>
                  <a:pt x="6916614" y="8069821"/>
                  <a:pt x="6921868" y="8067194"/>
                </a:cubicBezTo>
                <a:lnTo>
                  <a:pt x="7234469" y="7943730"/>
                </a:lnTo>
                <a:cubicBezTo>
                  <a:pt x="7239722" y="7941103"/>
                  <a:pt x="7247603" y="7938476"/>
                  <a:pt x="7252856" y="7935849"/>
                </a:cubicBezTo>
                <a:lnTo>
                  <a:pt x="7287006" y="7917461"/>
                </a:lnTo>
                <a:lnTo>
                  <a:pt x="7276499" y="7941103"/>
                </a:lnTo>
                <a:close/>
                <a:moveTo>
                  <a:pt x="7830773" y="6322936"/>
                </a:moveTo>
                <a:lnTo>
                  <a:pt x="7793997" y="6575118"/>
                </a:lnTo>
                <a:lnTo>
                  <a:pt x="7709937" y="6948137"/>
                </a:lnTo>
                <a:lnTo>
                  <a:pt x="7602234" y="7276499"/>
                </a:lnTo>
                <a:lnTo>
                  <a:pt x="7357932" y="7434112"/>
                </a:lnTo>
                <a:lnTo>
                  <a:pt x="7076855" y="7578592"/>
                </a:lnTo>
                <a:lnTo>
                  <a:pt x="6782642" y="7694175"/>
                </a:lnTo>
                <a:lnTo>
                  <a:pt x="6475296" y="7780863"/>
                </a:lnTo>
                <a:lnTo>
                  <a:pt x="6157442" y="7836027"/>
                </a:lnTo>
                <a:lnTo>
                  <a:pt x="5829080" y="7859670"/>
                </a:lnTo>
                <a:lnTo>
                  <a:pt x="5487584" y="7849161"/>
                </a:lnTo>
                <a:lnTo>
                  <a:pt x="2343190" y="7604861"/>
                </a:lnTo>
                <a:lnTo>
                  <a:pt x="2264383" y="1497330"/>
                </a:lnTo>
                <a:lnTo>
                  <a:pt x="3927208" y="1578764"/>
                </a:lnTo>
                <a:lnTo>
                  <a:pt x="4315988" y="1618167"/>
                </a:lnTo>
                <a:lnTo>
                  <a:pt x="4562916" y="1665451"/>
                </a:lnTo>
                <a:lnTo>
                  <a:pt x="4930682" y="1765273"/>
                </a:lnTo>
                <a:lnTo>
                  <a:pt x="5285312" y="1901872"/>
                </a:lnTo>
                <a:lnTo>
                  <a:pt x="5624182" y="2069993"/>
                </a:lnTo>
                <a:lnTo>
                  <a:pt x="5947290" y="2269637"/>
                </a:lnTo>
                <a:lnTo>
                  <a:pt x="6252010" y="2498177"/>
                </a:lnTo>
                <a:lnTo>
                  <a:pt x="6535714" y="2755613"/>
                </a:lnTo>
                <a:lnTo>
                  <a:pt x="6798404" y="3036690"/>
                </a:lnTo>
                <a:lnTo>
                  <a:pt x="7034824" y="3341410"/>
                </a:lnTo>
                <a:lnTo>
                  <a:pt x="7244976" y="3667145"/>
                </a:lnTo>
                <a:lnTo>
                  <a:pt x="7426232" y="4011268"/>
                </a:lnTo>
                <a:lnTo>
                  <a:pt x="7578592" y="4371153"/>
                </a:lnTo>
                <a:lnTo>
                  <a:pt x="7699428" y="4744172"/>
                </a:lnTo>
                <a:lnTo>
                  <a:pt x="7786116" y="5130326"/>
                </a:lnTo>
                <a:lnTo>
                  <a:pt x="7836027" y="5524360"/>
                </a:lnTo>
                <a:lnTo>
                  <a:pt x="7849162" y="5926275"/>
                </a:lnTo>
                <a:lnTo>
                  <a:pt x="7830773" y="6322936"/>
                </a:lnTo>
                <a:close/>
                <a:moveTo>
                  <a:pt x="9007622" y="4854502"/>
                </a:moveTo>
                <a:lnTo>
                  <a:pt x="8973472" y="5085669"/>
                </a:lnTo>
                <a:lnTo>
                  <a:pt x="8894665" y="5424538"/>
                </a:lnTo>
                <a:lnTo>
                  <a:pt x="8786963" y="5747646"/>
                </a:lnTo>
                <a:lnTo>
                  <a:pt x="8652991" y="6052366"/>
                </a:lnTo>
                <a:lnTo>
                  <a:pt x="8492751" y="6338697"/>
                </a:lnTo>
                <a:lnTo>
                  <a:pt x="8306241" y="6604013"/>
                </a:lnTo>
                <a:lnTo>
                  <a:pt x="8159135" y="6774762"/>
                </a:lnTo>
                <a:lnTo>
                  <a:pt x="8185404" y="6653925"/>
                </a:lnTo>
                <a:cubicBezTo>
                  <a:pt x="8185404" y="6648671"/>
                  <a:pt x="8188031" y="6643417"/>
                  <a:pt x="8188031" y="6638163"/>
                </a:cubicBezTo>
                <a:lnTo>
                  <a:pt x="8224807" y="6370220"/>
                </a:lnTo>
                <a:cubicBezTo>
                  <a:pt x="8224807" y="6364966"/>
                  <a:pt x="8224807" y="6359713"/>
                  <a:pt x="8227434" y="6354458"/>
                </a:cubicBezTo>
                <a:lnTo>
                  <a:pt x="8251076" y="5939409"/>
                </a:lnTo>
                <a:cubicBezTo>
                  <a:pt x="8251076" y="5934155"/>
                  <a:pt x="8251076" y="5926275"/>
                  <a:pt x="8251076" y="5921021"/>
                </a:cubicBezTo>
                <a:lnTo>
                  <a:pt x="8235316" y="5500718"/>
                </a:lnTo>
                <a:cubicBezTo>
                  <a:pt x="8235316" y="5495464"/>
                  <a:pt x="8235316" y="5487583"/>
                  <a:pt x="8232689" y="5482329"/>
                </a:cubicBezTo>
                <a:lnTo>
                  <a:pt x="8180151" y="5069907"/>
                </a:lnTo>
                <a:cubicBezTo>
                  <a:pt x="8180151" y="5064653"/>
                  <a:pt x="8177524" y="5056773"/>
                  <a:pt x="8177524" y="5051519"/>
                </a:cubicBezTo>
                <a:lnTo>
                  <a:pt x="8088209" y="4649604"/>
                </a:lnTo>
                <a:cubicBezTo>
                  <a:pt x="8085582" y="4644350"/>
                  <a:pt x="8085582" y="4639097"/>
                  <a:pt x="8082955" y="4631216"/>
                </a:cubicBezTo>
                <a:lnTo>
                  <a:pt x="7956865" y="4239808"/>
                </a:lnTo>
                <a:cubicBezTo>
                  <a:pt x="7954238" y="4234554"/>
                  <a:pt x="7954238" y="4229301"/>
                  <a:pt x="7951610" y="4224047"/>
                </a:cubicBezTo>
                <a:lnTo>
                  <a:pt x="7791370" y="3848401"/>
                </a:lnTo>
                <a:cubicBezTo>
                  <a:pt x="7788744" y="3843147"/>
                  <a:pt x="7786116" y="3837893"/>
                  <a:pt x="7783489" y="3832639"/>
                </a:cubicBezTo>
                <a:lnTo>
                  <a:pt x="7591726" y="3472755"/>
                </a:lnTo>
                <a:cubicBezTo>
                  <a:pt x="7589099" y="3467501"/>
                  <a:pt x="7586472" y="3462247"/>
                  <a:pt x="7583845" y="3456994"/>
                </a:cubicBezTo>
                <a:lnTo>
                  <a:pt x="7363186" y="3118124"/>
                </a:lnTo>
                <a:cubicBezTo>
                  <a:pt x="7360559" y="3112870"/>
                  <a:pt x="7357932" y="3107617"/>
                  <a:pt x="7352679" y="3104990"/>
                </a:cubicBezTo>
                <a:lnTo>
                  <a:pt x="7105751" y="2787135"/>
                </a:lnTo>
                <a:cubicBezTo>
                  <a:pt x="7103124" y="2781882"/>
                  <a:pt x="7097870" y="2779255"/>
                  <a:pt x="7095243" y="2774001"/>
                </a:cubicBezTo>
                <a:lnTo>
                  <a:pt x="6822046" y="2479789"/>
                </a:lnTo>
                <a:cubicBezTo>
                  <a:pt x="6816792" y="2474535"/>
                  <a:pt x="6814165" y="2471908"/>
                  <a:pt x="6808911" y="2466654"/>
                </a:cubicBezTo>
                <a:lnTo>
                  <a:pt x="6512072" y="2198711"/>
                </a:lnTo>
                <a:cubicBezTo>
                  <a:pt x="6506818" y="2193457"/>
                  <a:pt x="6504192" y="2190830"/>
                  <a:pt x="6498938" y="2188204"/>
                </a:cubicBezTo>
                <a:lnTo>
                  <a:pt x="6183711" y="1943902"/>
                </a:lnTo>
                <a:cubicBezTo>
                  <a:pt x="6178457" y="1941275"/>
                  <a:pt x="6173203" y="1936021"/>
                  <a:pt x="6167949" y="1933395"/>
                </a:cubicBezTo>
                <a:lnTo>
                  <a:pt x="5829080" y="1723243"/>
                </a:lnTo>
                <a:cubicBezTo>
                  <a:pt x="5823826" y="1720616"/>
                  <a:pt x="5818572" y="1717989"/>
                  <a:pt x="5813318" y="1715362"/>
                </a:cubicBezTo>
                <a:lnTo>
                  <a:pt x="5456060" y="1539360"/>
                </a:lnTo>
                <a:cubicBezTo>
                  <a:pt x="5450807" y="1536733"/>
                  <a:pt x="5445553" y="1534107"/>
                  <a:pt x="5437672" y="1531480"/>
                </a:cubicBezTo>
                <a:lnTo>
                  <a:pt x="5064653" y="1389627"/>
                </a:lnTo>
                <a:cubicBezTo>
                  <a:pt x="5059400" y="1387000"/>
                  <a:pt x="5051519" y="1384374"/>
                  <a:pt x="5046265" y="1384374"/>
                </a:cubicBezTo>
                <a:lnTo>
                  <a:pt x="4660112" y="1279298"/>
                </a:lnTo>
                <a:cubicBezTo>
                  <a:pt x="4654858" y="1276671"/>
                  <a:pt x="4649604" y="1276671"/>
                  <a:pt x="4644350" y="1276671"/>
                </a:cubicBezTo>
                <a:lnTo>
                  <a:pt x="4381661" y="1226760"/>
                </a:lnTo>
                <a:cubicBezTo>
                  <a:pt x="4376407" y="1226760"/>
                  <a:pt x="4371153" y="1224133"/>
                  <a:pt x="4365899" y="1224133"/>
                </a:cubicBezTo>
                <a:lnTo>
                  <a:pt x="3963984" y="1184730"/>
                </a:lnTo>
                <a:cubicBezTo>
                  <a:pt x="3961357" y="1184730"/>
                  <a:pt x="3956104" y="1184730"/>
                  <a:pt x="3953477" y="1184730"/>
                </a:cubicBezTo>
                <a:lnTo>
                  <a:pt x="2259130" y="1100669"/>
                </a:lnTo>
                <a:lnTo>
                  <a:pt x="2251249" y="415049"/>
                </a:lnTo>
                <a:lnTo>
                  <a:pt x="5474449" y="559529"/>
                </a:lnTo>
                <a:lnTo>
                  <a:pt x="5829080" y="593678"/>
                </a:lnTo>
                <a:lnTo>
                  <a:pt x="6052366" y="635709"/>
                </a:lnTo>
                <a:lnTo>
                  <a:pt x="6385981" y="725023"/>
                </a:lnTo>
                <a:lnTo>
                  <a:pt x="6709090" y="845860"/>
                </a:lnTo>
                <a:lnTo>
                  <a:pt x="7016436" y="998220"/>
                </a:lnTo>
                <a:lnTo>
                  <a:pt x="7310648" y="1179476"/>
                </a:lnTo>
                <a:lnTo>
                  <a:pt x="7586472" y="1387000"/>
                </a:lnTo>
                <a:lnTo>
                  <a:pt x="7843908" y="1618167"/>
                </a:lnTo>
                <a:lnTo>
                  <a:pt x="8080328" y="1872976"/>
                </a:lnTo>
                <a:lnTo>
                  <a:pt x="8295734" y="2148800"/>
                </a:lnTo>
                <a:lnTo>
                  <a:pt x="8487497" y="2443012"/>
                </a:lnTo>
                <a:lnTo>
                  <a:pt x="8652991" y="2755613"/>
                </a:lnTo>
                <a:lnTo>
                  <a:pt x="8789590" y="3081348"/>
                </a:lnTo>
                <a:lnTo>
                  <a:pt x="8899919" y="3414963"/>
                </a:lnTo>
                <a:lnTo>
                  <a:pt x="8976099" y="3764340"/>
                </a:lnTo>
                <a:lnTo>
                  <a:pt x="9020757" y="4124225"/>
                </a:lnTo>
                <a:lnTo>
                  <a:pt x="9031264" y="4489363"/>
                </a:lnTo>
                <a:lnTo>
                  <a:pt x="9007622" y="4854502"/>
                </a:lnTo>
                <a:close/>
              </a:path>
            </a:pathLst>
          </a:custGeom>
          <a:solidFill>
            <a:schemeClr val="bg2"/>
          </a:solidFill>
          <a:ln w="26266" cap="flat">
            <a:noFill/>
            <a:prstDash val="solid"/>
            <a:miter/>
          </a:ln>
        </p:spPr>
        <p:txBody>
          <a:bodyPr rtlCol="0" anchor="ctr"/>
          <a:lstStyle/>
          <a:p>
            <a:endParaRPr lang="en-US" sz="900"/>
          </a:p>
        </p:txBody>
      </p:sp>
      <p:sp>
        <p:nvSpPr>
          <p:cNvPr id="11" name="Picture Placeholder 8">
            <a:extLst>
              <a:ext uri="{FF2B5EF4-FFF2-40B4-BE49-F238E27FC236}">
                <a16:creationId xmlns:a16="http://schemas.microsoft.com/office/drawing/2014/main" id="{2CE26F5B-7561-4519-B999-405287B99690}"/>
              </a:ext>
            </a:extLst>
          </p:cNvPr>
          <p:cNvSpPr>
            <a:spLocks noGrp="1"/>
          </p:cNvSpPr>
          <p:nvPr>
            <p:ph type="pic" sz="quarter" idx="20" hasCustomPrompt="1"/>
          </p:nvPr>
        </p:nvSpPr>
        <p:spPr>
          <a:xfrm>
            <a:off x="2388466" y="0"/>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2" name="Picture Placeholder 8">
            <a:extLst>
              <a:ext uri="{FF2B5EF4-FFF2-40B4-BE49-F238E27FC236}">
                <a16:creationId xmlns:a16="http://schemas.microsoft.com/office/drawing/2014/main" id="{11C6D854-1B1F-4CFE-BC00-C08F15B4120B}"/>
              </a:ext>
            </a:extLst>
          </p:cNvPr>
          <p:cNvSpPr>
            <a:spLocks noGrp="1"/>
          </p:cNvSpPr>
          <p:nvPr>
            <p:ph type="pic" sz="quarter" idx="21" hasCustomPrompt="1"/>
          </p:nvPr>
        </p:nvSpPr>
        <p:spPr>
          <a:xfrm>
            <a:off x="2388466" y="4145288"/>
            <a:ext cx="2263242" cy="1966402"/>
          </a:xfrm>
          <a:solidFill>
            <a:srgbClr val="BFBFBF">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Picture</a:t>
            </a:r>
          </a:p>
        </p:txBody>
      </p:sp>
      <p:sp>
        <p:nvSpPr>
          <p:cNvPr id="13" name="Rectangle 12">
            <a:extLst>
              <a:ext uri="{FF2B5EF4-FFF2-40B4-BE49-F238E27FC236}">
                <a16:creationId xmlns:a16="http://schemas.microsoft.com/office/drawing/2014/main" id="{5A72509F-C50C-43CE-B715-13763CF3504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DE0E5FB4-1162-4730-B647-478EFE4A82B9}"/>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36C014A8-DE7A-4C86-96EF-3905EAC0C12B}"/>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3A346969-3A2E-445A-9C03-F5B1E34A08CF}"/>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0DEF87A7-7D86-4884-B110-64D0516FF32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Date Placeholder 4">
            <a:extLst>
              <a:ext uri="{FF2B5EF4-FFF2-40B4-BE49-F238E27FC236}">
                <a16:creationId xmlns:a16="http://schemas.microsoft.com/office/drawing/2014/main" id="{9C1CE7AD-702A-4C7D-AA79-8290CAA01C02}"/>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21" name="Footer Placeholder 5">
            <a:extLst>
              <a:ext uri="{FF2B5EF4-FFF2-40B4-BE49-F238E27FC236}">
                <a16:creationId xmlns:a16="http://schemas.microsoft.com/office/drawing/2014/main" id="{085011CE-E16C-431C-A5CE-5827B64F1D64}"/>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2" name="Slide Number Placeholder 6">
            <a:extLst>
              <a:ext uri="{FF2B5EF4-FFF2-40B4-BE49-F238E27FC236}">
                <a16:creationId xmlns:a16="http://schemas.microsoft.com/office/drawing/2014/main" id="{7F871542-871F-4050-9C93-F8FD7D51816F}"/>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138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A913D2-AE7C-478F-91D3-D5ECA28FF029}"/>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7ADA35-C08F-436B-BC32-7110CBB3EC03}"/>
              </a:ext>
            </a:extLst>
          </p:cNvPr>
          <p:cNvSpPr>
            <a:spLocks noGrp="1"/>
          </p:cNvSpPr>
          <p:nvPr>
            <p:ph sz="half" idx="1"/>
          </p:nvPr>
        </p:nvSpPr>
        <p:spPr>
          <a:xfrm>
            <a:off x="457199" y="1825626"/>
            <a:ext cx="5400847" cy="40574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B945E-AC2B-4A62-9F16-0BBE7FEA2738}"/>
              </a:ext>
            </a:extLst>
          </p:cNvPr>
          <p:cNvSpPr>
            <a:spLocks noGrp="1"/>
          </p:cNvSpPr>
          <p:nvPr>
            <p:ph sz="half" idx="2"/>
          </p:nvPr>
        </p:nvSpPr>
        <p:spPr>
          <a:xfrm>
            <a:off x="6333953" y="1825626"/>
            <a:ext cx="5400847" cy="40574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865358-983C-4BDA-AB6F-1D3D27E6D054}"/>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6" name="Footer Placeholder 5">
            <a:extLst>
              <a:ext uri="{FF2B5EF4-FFF2-40B4-BE49-F238E27FC236}">
                <a16:creationId xmlns:a16="http://schemas.microsoft.com/office/drawing/2014/main" id="{638F6995-9A6F-4981-AD39-FB3586410FEB}"/>
              </a:ext>
            </a:extLst>
          </p:cNvPr>
          <p:cNvSpPr>
            <a:spLocks noGrp="1"/>
          </p:cNvSpPr>
          <p:nvPr>
            <p:ph type="ftr" sz="quarter" idx="11"/>
          </p:nvPr>
        </p:nvSpPr>
        <p:spPr/>
        <p:txBody>
          <a:bodyPr/>
          <a:lstStyle>
            <a:lvl1pPr>
              <a:defRPr>
                <a:solidFill>
                  <a:schemeClr val="bg2"/>
                </a:solidFill>
              </a:defRPr>
            </a:lvl1pPr>
          </a:lstStyle>
          <a:p>
            <a:endParaRPr lang="en-US"/>
          </a:p>
        </p:txBody>
      </p:sp>
      <p:sp>
        <p:nvSpPr>
          <p:cNvPr id="7" name="Slide Number Placeholder 6">
            <a:extLst>
              <a:ext uri="{FF2B5EF4-FFF2-40B4-BE49-F238E27FC236}">
                <a16:creationId xmlns:a16="http://schemas.microsoft.com/office/drawing/2014/main" id="{82072AF9-0574-452D-A73D-C4BFC6340E6B}"/>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15" name="UTK Horiz_R">
            <a:extLst>
              <a:ext uri="{FF2B5EF4-FFF2-40B4-BE49-F238E27FC236}">
                <a16:creationId xmlns:a16="http://schemas.microsoft.com/office/drawing/2014/main" id="{B200BFC6-9C4C-484B-A921-26EED00DEED6}"/>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155F912A-9658-4414-BF3D-F89E0B9FCCE9}"/>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0CE32F48-4DF3-4316-85C7-288369BED752}"/>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89D3219A-E4F4-461E-B419-3AE300FE564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itle 18">
            <a:extLst>
              <a:ext uri="{FF2B5EF4-FFF2-40B4-BE49-F238E27FC236}">
                <a16:creationId xmlns:a16="http://schemas.microsoft.com/office/drawing/2014/main" id="{0B7C54A4-3403-4FA1-BA1F-50742A33EAD6}"/>
              </a:ext>
            </a:extLst>
          </p:cNvPr>
          <p:cNvSpPr>
            <a:spLocks noGrp="1"/>
          </p:cNvSpPr>
          <p:nvPr>
            <p:ph type="title" hasCustomPrompt="1"/>
          </p:nvPr>
        </p:nvSpPr>
        <p:spPr/>
        <p:txBody>
          <a:bodyPr/>
          <a:lstStyle>
            <a:lvl1pPr>
              <a:defRPr/>
            </a:lvl1pPr>
          </a:lstStyle>
          <a:p>
            <a:r>
              <a:rPr lang="en-US"/>
              <a:t>Headline</a:t>
            </a:r>
          </a:p>
        </p:txBody>
      </p:sp>
    </p:spTree>
    <p:extLst>
      <p:ext uri="{BB962C8B-B14F-4D97-AF65-F5344CB8AC3E}">
        <p14:creationId xmlns:p14="http://schemas.microsoft.com/office/powerpoint/2010/main" val="20538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6CF10B-9379-41FE-9379-4E3AA50021E5}"/>
              </a:ext>
            </a:extLst>
          </p:cNvPr>
          <p:cNvSpPr>
            <a:spLocks noGrp="1"/>
          </p:cNvSpPr>
          <p:nvPr>
            <p:ph type="body" idx="1" hasCustomPrompt="1"/>
          </p:nvPr>
        </p:nvSpPr>
        <p:spPr>
          <a:xfrm>
            <a:off x="457199" y="1575772"/>
            <a:ext cx="5400846" cy="54959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
        <p:nvSpPr>
          <p:cNvPr id="4" name="Content Placeholder 3">
            <a:extLst>
              <a:ext uri="{FF2B5EF4-FFF2-40B4-BE49-F238E27FC236}">
                <a16:creationId xmlns:a16="http://schemas.microsoft.com/office/drawing/2014/main" id="{CECF0462-A8D2-44F0-A70F-182C81B485B2}"/>
              </a:ext>
            </a:extLst>
          </p:cNvPr>
          <p:cNvSpPr>
            <a:spLocks noGrp="1"/>
          </p:cNvSpPr>
          <p:nvPr>
            <p:ph sz="half" idx="2"/>
          </p:nvPr>
        </p:nvSpPr>
        <p:spPr>
          <a:xfrm>
            <a:off x="457199" y="2370023"/>
            <a:ext cx="5400846" cy="3513066"/>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61CB7-7AC1-488A-9B0D-4B29F833F9FA}"/>
              </a:ext>
            </a:extLst>
          </p:cNvPr>
          <p:cNvSpPr>
            <a:spLocks noGrp="1"/>
          </p:cNvSpPr>
          <p:nvPr>
            <p:ph type="body" sz="quarter" idx="3" hasCustomPrompt="1"/>
          </p:nvPr>
        </p:nvSpPr>
        <p:spPr>
          <a:xfrm>
            <a:off x="6333954" y="1575772"/>
            <a:ext cx="5400846" cy="54959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a:t>
            </a:r>
          </a:p>
        </p:txBody>
      </p:sp>
      <p:sp>
        <p:nvSpPr>
          <p:cNvPr id="6" name="Content Placeholder 5">
            <a:extLst>
              <a:ext uri="{FF2B5EF4-FFF2-40B4-BE49-F238E27FC236}">
                <a16:creationId xmlns:a16="http://schemas.microsoft.com/office/drawing/2014/main" id="{320E850B-D4BC-4AF1-AD73-E08A69A50FEE}"/>
              </a:ext>
            </a:extLst>
          </p:cNvPr>
          <p:cNvSpPr>
            <a:spLocks noGrp="1"/>
          </p:cNvSpPr>
          <p:nvPr>
            <p:ph sz="quarter" idx="4"/>
          </p:nvPr>
        </p:nvSpPr>
        <p:spPr>
          <a:xfrm>
            <a:off x="6333954" y="2370023"/>
            <a:ext cx="5400846" cy="3513066"/>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E2D7E-371A-4AF4-B3B2-93B34B48B6AF}"/>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0" name="Rectangle 9">
            <a:extLst>
              <a:ext uri="{FF2B5EF4-FFF2-40B4-BE49-F238E27FC236}">
                <a16:creationId xmlns:a16="http://schemas.microsoft.com/office/drawing/2014/main" id="{8AD42726-97EC-4182-8422-C2ED09370B3D}"/>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805531A1-730B-42D7-AD0E-0815807D91FD}"/>
              </a:ext>
            </a:extLst>
          </p:cNvPr>
          <p:cNvSpPr>
            <a:spLocks noGrp="1"/>
          </p:cNvSpPr>
          <p:nvPr>
            <p:ph type="ftr" sz="quarter" idx="11"/>
          </p:nvPr>
        </p:nvSpPr>
        <p:spPr/>
        <p:txBody>
          <a:bodyPr/>
          <a:lstStyle>
            <a:lvl1pPr>
              <a:defRPr>
                <a:solidFill>
                  <a:schemeClr val="bg2"/>
                </a:solidFill>
              </a:defRPr>
            </a:lvl1pPr>
          </a:lstStyle>
          <a:p>
            <a:endParaRPr lang="en-US"/>
          </a:p>
        </p:txBody>
      </p:sp>
      <p:sp>
        <p:nvSpPr>
          <p:cNvPr id="9" name="Slide Number Placeholder 8">
            <a:extLst>
              <a:ext uri="{FF2B5EF4-FFF2-40B4-BE49-F238E27FC236}">
                <a16:creationId xmlns:a16="http://schemas.microsoft.com/office/drawing/2014/main" id="{745A2204-7C86-4079-B858-269E18C17D6C}"/>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17" name="UTK Horiz_R">
            <a:extLst>
              <a:ext uri="{FF2B5EF4-FFF2-40B4-BE49-F238E27FC236}">
                <a16:creationId xmlns:a16="http://schemas.microsoft.com/office/drawing/2014/main" id="{E224D003-7846-428C-84EA-7CF03D61BEEA}"/>
              </a:ext>
            </a:extLst>
          </p:cNvPr>
          <p:cNvGrpSpPr>
            <a:grpSpLocks noChangeAspect="1"/>
          </p:cNvGrpSpPr>
          <p:nvPr userDrawn="1"/>
        </p:nvGrpSpPr>
        <p:grpSpPr bwMode="auto">
          <a:xfrm>
            <a:off x="10557955" y="6320597"/>
            <a:ext cx="1404165" cy="315023"/>
            <a:chOff x="0" y="1299"/>
            <a:chExt cx="7680" cy="1723"/>
          </a:xfrm>
        </p:grpSpPr>
        <p:sp>
          <p:nvSpPr>
            <p:cNvPr id="18" name="T fill">
              <a:extLst>
                <a:ext uri="{FF2B5EF4-FFF2-40B4-BE49-F238E27FC236}">
                  <a16:creationId xmlns:a16="http://schemas.microsoft.com/office/drawing/2014/main" id="{CD05AEBF-A4F6-494E-B7BA-8CFBE3AA1BE2}"/>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ype">
              <a:extLst>
                <a:ext uri="{FF2B5EF4-FFF2-40B4-BE49-F238E27FC236}">
                  <a16:creationId xmlns:a16="http://schemas.microsoft.com/office/drawing/2014/main" id="{8035AD82-9079-47AD-83C2-C52597677252}"/>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Power T">
              <a:extLst>
                <a:ext uri="{FF2B5EF4-FFF2-40B4-BE49-F238E27FC236}">
                  <a16:creationId xmlns:a16="http://schemas.microsoft.com/office/drawing/2014/main" id="{A5B921C8-C9F5-48B4-AD8A-AA760ED42FDD}"/>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Title 20">
            <a:extLst>
              <a:ext uri="{FF2B5EF4-FFF2-40B4-BE49-F238E27FC236}">
                <a16:creationId xmlns:a16="http://schemas.microsoft.com/office/drawing/2014/main" id="{551EB664-ABAB-4DFC-B59B-7B8D04842BC2}"/>
              </a:ext>
            </a:extLst>
          </p:cNvPr>
          <p:cNvSpPr>
            <a:spLocks noGrp="1"/>
          </p:cNvSpPr>
          <p:nvPr>
            <p:ph type="title" hasCustomPrompt="1"/>
          </p:nvPr>
        </p:nvSpPr>
        <p:spPr/>
        <p:txBody>
          <a:bodyPr/>
          <a:lstStyle>
            <a:lvl1pPr>
              <a:defRPr/>
            </a:lvl1pPr>
          </a:lstStyle>
          <a:p>
            <a:r>
              <a:rPr lang="en-US"/>
              <a:t>Headline</a:t>
            </a:r>
          </a:p>
        </p:txBody>
      </p:sp>
    </p:spTree>
    <p:extLst>
      <p:ext uri="{BB962C8B-B14F-4D97-AF65-F5344CB8AC3E}">
        <p14:creationId xmlns:p14="http://schemas.microsoft.com/office/powerpoint/2010/main" val="10758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AE361-3066-43BC-86A5-54B5D9ADFFF6}"/>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B802E8A-B4B3-40E1-97F1-85F5334D2116}"/>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4" name="Footer Placeholder 3">
            <a:extLst>
              <a:ext uri="{FF2B5EF4-FFF2-40B4-BE49-F238E27FC236}">
                <a16:creationId xmlns:a16="http://schemas.microsoft.com/office/drawing/2014/main" id="{B019E736-E6B5-457E-856E-BF5E0470158D}"/>
              </a:ext>
            </a:extLst>
          </p:cNvPr>
          <p:cNvSpPr>
            <a:spLocks noGrp="1"/>
          </p:cNvSpPr>
          <p:nvPr>
            <p:ph type="ftr" sz="quarter" idx="11"/>
          </p:nvPr>
        </p:nvSpPr>
        <p:spPr/>
        <p:txBody>
          <a:bodyPr/>
          <a:lstStyle>
            <a:lvl1pPr>
              <a:defRPr>
                <a:solidFill>
                  <a:schemeClr val="bg2"/>
                </a:solidFill>
              </a:defRPr>
            </a:lvl1pPr>
          </a:lstStyle>
          <a:p>
            <a:endParaRPr lang="en-US"/>
          </a:p>
        </p:txBody>
      </p:sp>
      <p:sp>
        <p:nvSpPr>
          <p:cNvPr id="5" name="Slide Number Placeholder 4">
            <a:extLst>
              <a:ext uri="{FF2B5EF4-FFF2-40B4-BE49-F238E27FC236}">
                <a16:creationId xmlns:a16="http://schemas.microsoft.com/office/drawing/2014/main" id="{4513C883-52D3-4AE0-BDA5-281172C968C1}"/>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13" name="UTK Horiz_R">
            <a:extLst>
              <a:ext uri="{FF2B5EF4-FFF2-40B4-BE49-F238E27FC236}">
                <a16:creationId xmlns:a16="http://schemas.microsoft.com/office/drawing/2014/main" id="{0B47ABA7-E05A-4C90-9295-46B3A7CFA6B1}"/>
              </a:ext>
            </a:extLst>
          </p:cNvPr>
          <p:cNvGrpSpPr>
            <a:grpSpLocks noChangeAspect="1"/>
          </p:cNvGrpSpPr>
          <p:nvPr userDrawn="1"/>
        </p:nvGrpSpPr>
        <p:grpSpPr bwMode="auto">
          <a:xfrm>
            <a:off x="10557955" y="6320597"/>
            <a:ext cx="1404165" cy="315023"/>
            <a:chOff x="0" y="1299"/>
            <a:chExt cx="7680" cy="1723"/>
          </a:xfrm>
        </p:grpSpPr>
        <p:sp>
          <p:nvSpPr>
            <p:cNvPr id="14" name="T fill">
              <a:extLst>
                <a:ext uri="{FF2B5EF4-FFF2-40B4-BE49-F238E27FC236}">
                  <a16:creationId xmlns:a16="http://schemas.microsoft.com/office/drawing/2014/main" id="{DF6BEDF1-7376-408F-B988-833DDF69D551}"/>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ype">
              <a:extLst>
                <a:ext uri="{FF2B5EF4-FFF2-40B4-BE49-F238E27FC236}">
                  <a16:creationId xmlns:a16="http://schemas.microsoft.com/office/drawing/2014/main" id="{CE5EF94F-F9E5-4CB2-AEC8-6C1FAECE2829}"/>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Power T">
              <a:extLst>
                <a:ext uri="{FF2B5EF4-FFF2-40B4-BE49-F238E27FC236}">
                  <a16:creationId xmlns:a16="http://schemas.microsoft.com/office/drawing/2014/main" id="{AAD58157-21BD-47AE-AAF1-B78985DB9858}"/>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itle 16">
            <a:extLst>
              <a:ext uri="{FF2B5EF4-FFF2-40B4-BE49-F238E27FC236}">
                <a16:creationId xmlns:a16="http://schemas.microsoft.com/office/drawing/2014/main" id="{0D271676-1150-4616-93E4-C506F224F9DE}"/>
              </a:ext>
            </a:extLst>
          </p:cNvPr>
          <p:cNvSpPr>
            <a:spLocks noGrp="1"/>
          </p:cNvSpPr>
          <p:nvPr>
            <p:ph type="title" hasCustomPrompt="1"/>
          </p:nvPr>
        </p:nvSpPr>
        <p:spPr/>
        <p:txBody>
          <a:bodyPr/>
          <a:lstStyle>
            <a:lvl1pPr>
              <a:defRPr/>
            </a:lvl1pPr>
          </a:lstStyle>
          <a:p>
            <a:r>
              <a:rPr lang="en-US"/>
              <a:t>Headline</a:t>
            </a:r>
          </a:p>
        </p:txBody>
      </p:sp>
    </p:spTree>
    <p:extLst>
      <p:ext uri="{BB962C8B-B14F-4D97-AF65-F5344CB8AC3E}">
        <p14:creationId xmlns:p14="http://schemas.microsoft.com/office/powerpoint/2010/main" val="50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Mascot Stadium">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E04991-562A-4DE2-A5BA-5C3B26CEC3B8}"/>
              </a:ext>
            </a:extLst>
          </p:cNvPr>
          <p:cNvPicPr>
            <a:picLocks/>
          </p:cNvPicPr>
          <p:nvPr userDrawn="1"/>
        </p:nvPicPr>
        <p:blipFill rotWithShape="1">
          <a:blip r:embed="rId2"/>
          <a:srcRect l="11334" t="15157" r="6588" b="15372"/>
          <a:stretch/>
        </p:blipFill>
        <p:spPr>
          <a:xfrm>
            <a:off x="0" y="0"/>
            <a:ext cx="12198096" cy="6858000"/>
          </a:xfrm>
          <a:prstGeom prst="rect">
            <a:avLst/>
          </a:prstGeom>
        </p:spPr>
      </p:pic>
      <p:sp>
        <p:nvSpPr>
          <p:cNvPr id="18" name="Rectangle 17">
            <a:extLst>
              <a:ext uri="{FF2B5EF4-FFF2-40B4-BE49-F238E27FC236}">
                <a16:creationId xmlns:a16="http://schemas.microsoft.com/office/drawing/2014/main" id="{828945DE-F130-4CD9-AD26-0D5B9F34A914}"/>
              </a:ext>
            </a:extLst>
          </p:cNvPr>
          <p:cNvSpPr/>
          <p:nvPr userDrawn="1"/>
        </p:nvSpPr>
        <p:spPr>
          <a:xfrm>
            <a:off x="6096000" y="0"/>
            <a:ext cx="5638800" cy="6858000"/>
          </a:xfrm>
          <a:prstGeom prst="rect">
            <a:avLst/>
          </a:prstGeom>
          <a:solidFill>
            <a:schemeClr val="bg2">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8A628-CAE9-41C5-AD1A-ED470A6CC560}"/>
              </a:ext>
            </a:extLst>
          </p:cNvPr>
          <p:cNvSpPr>
            <a:spLocks noGrp="1"/>
          </p:cNvSpPr>
          <p:nvPr>
            <p:ph type="title"/>
          </p:nvPr>
        </p:nvSpPr>
        <p:spPr>
          <a:xfrm>
            <a:off x="6590530" y="365125"/>
            <a:ext cx="4602480" cy="3281045"/>
          </a:xfrm>
        </p:spPr>
        <p:txBody>
          <a:bodyPr anchor="ctr"/>
          <a:lstStyle>
            <a:lvl1pPr algn="ctr">
              <a:defRPr/>
            </a:lvl1pPr>
          </a:lstStyle>
          <a:p>
            <a:r>
              <a:rPr lang="en-US"/>
              <a:t>Click to edit Master title style</a:t>
            </a:r>
          </a:p>
        </p:txBody>
      </p:sp>
      <p:grpSp>
        <p:nvGrpSpPr>
          <p:cNvPr id="19" name="UTK Centered">
            <a:extLst>
              <a:ext uri="{FF2B5EF4-FFF2-40B4-BE49-F238E27FC236}">
                <a16:creationId xmlns:a16="http://schemas.microsoft.com/office/drawing/2014/main" id="{BD95262E-8A65-41BE-8D16-5B6844C0B4F9}"/>
              </a:ext>
            </a:extLst>
          </p:cNvPr>
          <p:cNvGrpSpPr>
            <a:grpSpLocks noChangeAspect="1"/>
          </p:cNvGrpSpPr>
          <p:nvPr userDrawn="1"/>
        </p:nvGrpSpPr>
        <p:grpSpPr bwMode="auto">
          <a:xfrm>
            <a:off x="7560842" y="4109165"/>
            <a:ext cx="2661855" cy="1797998"/>
            <a:chOff x="-2931" y="-4852"/>
            <a:chExt cx="17157" cy="11589"/>
          </a:xfrm>
        </p:grpSpPr>
        <p:sp>
          <p:nvSpPr>
            <p:cNvPr id="20" name="T fill">
              <a:extLst>
                <a:ext uri="{FF2B5EF4-FFF2-40B4-BE49-F238E27FC236}">
                  <a16:creationId xmlns:a16="http://schemas.microsoft.com/office/drawing/2014/main" id="{23DC3071-2D59-4F36-B902-95213296AAC3}"/>
                </a:ext>
              </a:extLst>
            </p:cNvPr>
            <p:cNvSpPr>
              <a:spLocks noChangeArrowheads="1"/>
            </p:cNvSpPr>
            <p:nvPr userDrawn="1"/>
          </p:nvSpPr>
          <p:spPr bwMode="auto">
            <a:xfrm>
              <a:off x="3516" y="-4567"/>
              <a:ext cx="4245" cy="4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ype">
              <a:extLst>
                <a:ext uri="{FF2B5EF4-FFF2-40B4-BE49-F238E27FC236}">
                  <a16:creationId xmlns:a16="http://schemas.microsoft.com/office/drawing/2014/main" id="{15518F2F-F865-4702-B462-144567D323C6}"/>
                </a:ext>
              </a:extLst>
            </p:cNvPr>
            <p:cNvSpPr>
              <a:spLocks noEditPoints="1"/>
            </p:cNvSpPr>
            <p:nvPr userDrawn="1"/>
          </p:nvSpPr>
          <p:spPr bwMode="auto">
            <a:xfrm>
              <a:off x="-2931" y="1653"/>
              <a:ext cx="17157" cy="5084"/>
            </a:xfrm>
            <a:custGeom>
              <a:avLst/>
              <a:gdLst>
                <a:gd name="T0" fmla="*/ 43 w 974"/>
                <a:gd name="T1" fmla="*/ 203 h 286"/>
                <a:gd name="T2" fmla="*/ 206 w 974"/>
                <a:gd name="T3" fmla="*/ 82 h 286"/>
                <a:gd name="T4" fmla="*/ 153 w 974"/>
                <a:gd name="T5" fmla="*/ 194 h 286"/>
                <a:gd name="T6" fmla="*/ 333 w 974"/>
                <a:gd name="T7" fmla="*/ 99 h 286"/>
                <a:gd name="T8" fmla="*/ 235 w 974"/>
                <a:gd name="T9" fmla="*/ 93 h 286"/>
                <a:gd name="T10" fmla="*/ 333 w 974"/>
                <a:gd name="T11" fmla="*/ 190 h 286"/>
                <a:gd name="T12" fmla="*/ 351 w 974"/>
                <a:gd name="T13" fmla="*/ 80 h 286"/>
                <a:gd name="T14" fmla="*/ 456 w 974"/>
                <a:gd name="T15" fmla="*/ 201 h 286"/>
                <a:gd name="T16" fmla="*/ 480 w 974"/>
                <a:gd name="T17" fmla="*/ 82 h 286"/>
                <a:gd name="T18" fmla="*/ 552 w 974"/>
                <a:gd name="T19" fmla="*/ 154 h 286"/>
                <a:gd name="T20" fmla="*/ 595 w 974"/>
                <a:gd name="T21" fmla="*/ 172 h 286"/>
                <a:gd name="T22" fmla="*/ 655 w 974"/>
                <a:gd name="T23" fmla="*/ 84 h 286"/>
                <a:gd name="T24" fmla="*/ 703 w 974"/>
                <a:gd name="T25" fmla="*/ 117 h 286"/>
                <a:gd name="T26" fmla="*/ 860 w 974"/>
                <a:gd name="T27" fmla="*/ 103 h 286"/>
                <a:gd name="T28" fmla="*/ 872 w 974"/>
                <a:gd name="T29" fmla="*/ 181 h 286"/>
                <a:gd name="T30" fmla="*/ 807 w 974"/>
                <a:gd name="T31" fmla="*/ 131 h 286"/>
                <a:gd name="T32" fmla="*/ 895 w 974"/>
                <a:gd name="T33" fmla="*/ 180 h 286"/>
                <a:gd name="T34" fmla="*/ 955 w 974"/>
                <a:gd name="T35" fmla="*/ 154 h 286"/>
                <a:gd name="T36" fmla="*/ 9 w 974"/>
                <a:gd name="T37" fmla="*/ 1 h 286"/>
                <a:gd name="T38" fmla="*/ 38 w 974"/>
                <a:gd name="T39" fmla="*/ 54 h 286"/>
                <a:gd name="T40" fmla="*/ 122 w 974"/>
                <a:gd name="T41" fmla="*/ 1 h 286"/>
                <a:gd name="T42" fmla="*/ 73 w 974"/>
                <a:gd name="T43" fmla="*/ 42 h 286"/>
                <a:gd name="T44" fmla="*/ 180 w 974"/>
                <a:gd name="T45" fmla="*/ 5 h 286"/>
                <a:gd name="T46" fmla="*/ 184 w 974"/>
                <a:gd name="T47" fmla="*/ 41 h 286"/>
                <a:gd name="T48" fmla="*/ 163 w 974"/>
                <a:gd name="T49" fmla="*/ 24 h 286"/>
                <a:gd name="T50" fmla="*/ 238 w 974"/>
                <a:gd name="T51" fmla="*/ 1 h 286"/>
                <a:gd name="T52" fmla="*/ 270 w 974"/>
                <a:gd name="T53" fmla="*/ 2 h 286"/>
                <a:gd name="T54" fmla="*/ 317 w 974"/>
                <a:gd name="T55" fmla="*/ 16 h 286"/>
                <a:gd name="T56" fmla="*/ 348 w 974"/>
                <a:gd name="T57" fmla="*/ 33 h 286"/>
                <a:gd name="T58" fmla="*/ 385 w 974"/>
                <a:gd name="T59" fmla="*/ 54 h 286"/>
                <a:gd name="T60" fmla="*/ 445 w 974"/>
                <a:gd name="T61" fmla="*/ 55 h 286"/>
                <a:gd name="T62" fmla="*/ 507 w 974"/>
                <a:gd name="T63" fmla="*/ 4 h 286"/>
                <a:gd name="T64" fmla="*/ 502 w 974"/>
                <a:gd name="T65" fmla="*/ 54 h 286"/>
                <a:gd name="T66" fmla="*/ 523 w 974"/>
                <a:gd name="T67" fmla="*/ 21 h 286"/>
                <a:gd name="T68" fmla="*/ 593 w 974"/>
                <a:gd name="T69" fmla="*/ 48 h 286"/>
                <a:gd name="T70" fmla="*/ 554 w 974"/>
                <a:gd name="T71" fmla="*/ 54 h 286"/>
                <a:gd name="T72" fmla="*/ 642 w 974"/>
                <a:gd name="T73" fmla="*/ 42 h 286"/>
                <a:gd name="T74" fmla="*/ 645 w 974"/>
                <a:gd name="T75" fmla="*/ 8 h 286"/>
                <a:gd name="T76" fmla="*/ 671 w 974"/>
                <a:gd name="T77" fmla="*/ 42 h 286"/>
                <a:gd name="T78" fmla="*/ 746 w 974"/>
                <a:gd name="T79" fmla="*/ 1 h 286"/>
                <a:gd name="T80" fmla="*/ 729 w 974"/>
                <a:gd name="T81" fmla="*/ 54 h 286"/>
                <a:gd name="T82" fmla="*/ 803 w 974"/>
                <a:gd name="T83" fmla="*/ 7 h 286"/>
                <a:gd name="T84" fmla="*/ 790 w 974"/>
                <a:gd name="T85" fmla="*/ 54 h 286"/>
                <a:gd name="T86" fmla="*/ 869 w 974"/>
                <a:gd name="T87" fmla="*/ 25 h 286"/>
                <a:gd name="T88" fmla="*/ 935 w 974"/>
                <a:gd name="T89" fmla="*/ 5 h 286"/>
                <a:gd name="T90" fmla="*/ 964 w 974"/>
                <a:gd name="T91" fmla="*/ 19 h 286"/>
                <a:gd name="T92" fmla="*/ 250 w 974"/>
                <a:gd name="T93" fmla="*/ 274 h 286"/>
                <a:gd name="T94" fmla="*/ 300 w 974"/>
                <a:gd name="T95" fmla="*/ 285 h 286"/>
                <a:gd name="T96" fmla="*/ 259 w 974"/>
                <a:gd name="T97" fmla="*/ 243 h 286"/>
                <a:gd name="T98" fmla="*/ 320 w 974"/>
                <a:gd name="T99" fmla="*/ 247 h 286"/>
                <a:gd name="T100" fmla="*/ 350 w 974"/>
                <a:gd name="T101" fmla="*/ 264 h 286"/>
                <a:gd name="T102" fmla="*/ 472 w 974"/>
                <a:gd name="T103" fmla="*/ 234 h 286"/>
                <a:gd name="T104" fmla="*/ 456 w 974"/>
                <a:gd name="T105" fmla="*/ 264 h 286"/>
                <a:gd name="T106" fmla="*/ 480 w 974"/>
                <a:gd name="T107" fmla="*/ 285 h 286"/>
                <a:gd name="T108" fmla="*/ 517 w 974"/>
                <a:gd name="T109" fmla="*/ 232 h 286"/>
                <a:gd name="T110" fmla="*/ 538 w 974"/>
                <a:gd name="T111" fmla="*/ 232 h 286"/>
                <a:gd name="T112" fmla="*/ 574 w 974"/>
                <a:gd name="T113" fmla="*/ 242 h 286"/>
                <a:gd name="T114" fmla="*/ 600 w 974"/>
                <a:gd name="T115" fmla="*/ 232 h 286"/>
                <a:gd name="T116" fmla="*/ 669 w 974"/>
                <a:gd name="T117" fmla="*/ 232 h 286"/>
                <a:gd name="T118" fmla="*/ 668 w 974"/>
                <a:gd name="T119" fmla="*/ 281 h 286"/>
                <a:gd name="T120" fmla="*/ 702 w 974"/>
                <a:gd name="T121" fmla="*/ 283 h 286"/>
                <a:gd name="T122" fmla="*/ 734 w 974"/>
                <a:gd name="T123" fmla="*/ 2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286">
                  <a:moveTo>
                    <a:pt x="104" y="92"/>
                  </a:moveTo>
                  <a:cubicBezTo>
                    <a:pt x="106" y="93"/>
                    <a:pt x="107" y="96"/>
                    <a:pt x="108" y="100"/>
                  </a:cubicBezTo>
                  <a:cubicBezTo>
                    <a:pt x="108" y="102"/>
                    <a:pt x="109" y="103"/>
                    <a:pt x="110" y="103"/>
                  </a:cubicBezTo>
                  <a:cubicBezTo>
                    <a:pt x="111" y="103"/>
                    <a:pt x="112" y="102"/>
                    <a:pt x="112" y="100"/>
                  </a:cubicBezTo>
                  <a:cubicBezTo>
                    <a:pt x="112" y="99"/>
                    <a:pt x="111" y="98"/>
                    <a:pt x="111" y="96"/>
                  </a:cubicBezTo>
                  <a:cubicBezTo>
                    <a:pt x="111" y="94"/>
                    <a:pt x="111" y="91"/>
                    <a:pt x="111" y="88"/>
                  </a:cubicBezTo>
                  <a:cubicBezTo>
                    <a:pt x="111" y="84"/>
                    <a:pt x="110" y="82"/>
                    <a:pt x="110" y="82"/>
                  </a:cubicBezTo>
                  <a:cubicBezTo>
                    <a:pt x="109" y="81"/>
                    <a:pt x="107" y="81"/>
                    <a:pt x="104" y="81"/>
                  </a:cubicBezTo>
                  <a:cubicBezTo>
                    <a:pt x="7" y="81"/>
                    <a:pt x="7" y="81"/>
                    <a:pt x="7" y="81"/>
                  </a:cubicBezTo>
                  <a:cubicBezTo>
                    <a:pt x="5" y="81"/>
                    <a:pt x="4" y="81"/>
                    <a:pt x="4" y="82"/>
                  </a:cubicBezTo>
                  <a:cubicBezTo>
                    <a:pt x="3" y="83"/>
                    <a:pt x="3" y="85"/>
                    <a:pt x="3" y="87"/>
                  </a:cubicBezTo>
                  <a:cubicBezTo>
                    <a:pt x="3" y="90"/>
                    <a:pt x="2" y="94"/>
                    <a:pt x="1" y="98"/>
                  </a:cubicBezTo>
                  <a:cubicBezTo>
                    <a:pt x="1" y="101"/>
                    <a:pt x="0" y="103"/>
                    <a:pt x="0" y="105"/>
                  </a:cubicBezTo>
                  <a:cubicBezTo>
                    <a:pt x="0" y="106"/>
                    <a:pt x="1" y="107"/>
                    <a:pt x="2" y="107"/>
                  </a:cubicBezTo>
                  <a:cubicBezTo>
                    <a:pt x="3" y="107"/>
                    <a:pt x="4" y="106"/>
                    <a:pt x="4" y="104"/>
                  </a:cubicBezTo>
                  <a:cubicBezTo>
                    <a:pt x="5" y="98"/>
                    <a:pt x="7" y="95"/>
                    <a:pt x="9" y="93"/>
                  </a:cubicBezTo>
                  <a:cubicBezTo>
                    <a:pt x="11" y="91"/>
                    <a:pt x="15" y="90"/>
                    <a:pt x="20" y="90"/>
                  </a:cubicBezTo>
                  <a:cubicBezTo>
                    <a:pt x="43" y="90"/>
                    <a:pt x="43" y="90"/>
                    <a:pt x="43" y="90"/>
                  </a:cubicBezTo>
                  <a:cubicBezTo>
                    <a:pt x="46" y="90"/>
                    <a:pt x="47" y="90"/>
                    <a:pt x="48" y="91"/>
                  </a:cubicBezTo>
                  <a:cubicBezTo>
                    <a:pt x="48" y="91"/>
                    <a:pt x="49" y="93"/>
                    <a:pt x="49" y="95"/>
                  </a:cubicBezTo>
                  <a:cubicBezTo>
                    <a:pt x="49" y="97"/>
                    <a:pt x="49" y="97"/>
                    <a:pt x="49" y="97"/>
                  </a:cubicBezTo>
                  <a:cubicBezTo>
                    <a:pt x="49" y="186"/>
                    <a:pt x="49" y="186"/>
                    <a:pt x="49" y="186"/>
                  </a:cubicBezTo>
                  <a:cubicBezTo>
                    <a:pt x="49" y="191"/>
                    <a:pt x="48" y="194"/>
                    <a:pt x="46" y="196"/>
                  </a:cubicBezTo>
                  <a:cubicBezTo>
                    <a:pt x="45" y="198"/>
                    <a:pt x="42" y="199"/>
                    <a:pt x="37" y="200"/>
                  </a:cubicBezTo>
                  <a:cubicBezTo>
                    <a:pt x="35" y="200"/>
                    <a:pt x="34" y="201"/>
                    <a:pt x="34" y="202"/>
                  </a:cubicBezTo>
                  <a:cubicBezTo>
                    <a:pt x="34" y="203"/>
                    <a:pt x="35" y="204"/>
                    <a:pt x="37" y="204"/>
                  </a:cubicBezTo>
                  <a:cubicBezTo>
                    <a:pt x="37" y="204"/>
                    <a:pt x="39" y="204"/>
                    <a:pt x="43" y="203"/>
                  </a:cubicBezTo>
                  <a:cubicBezTo>
                    <a:pt x="44" y="203"/>
                    <a:pt x="47" y="203"/>
                    <a:pt x="49" y="203"/>
                  </a:cubicBezTo>
                  <a:cubicBezTo>
                    <a:pt x="56" y="203"/>
                    <a:pt x="56" y="203"/>
                    <a:pt x="56" y="203"/>
                  </a:cubicBezTo>
                  <a:cubicBezTo>
                    <a:pt x="63" y="203"/>
                    <a:pt x="63" y="203"/>
                    <a:pt x="63" y="203"/>
                  </a:cubicBezTo>
                  <a:cubicBezTo>
                    <a:pt x="67" y="203"/>
                    <a:pt x="70" y="203"/>
                    <a:pt x="71" y="203"/>
                  </a:cubicBezTo>
                  <a:cubicBezTo>
                    <a:pt x="73" y="204"/>
                    <a:pt x="74" y="204"/>
                    <a:pt x="75" y="204"/>
                  </a:cubicBezTo>
                  <a:cubicBezTo>
                    <a:pt x="77" y="204"/>
                    <a:pt x="78" y="203"/>
                    <a:pt x="78" y="202"/>
                  </a:cubicBezTo>
                  <a:cubicBezTo>
                    <a:pt x="78" y="201"/>
                    <a:pt x="77" y="200"/>
                    <a:pt x="74" y="200"/>
                  </a:cubicBezTo>
                  <a:cubicBezTo>
                    <a:pt x="67" y="198"/>
                    <a:pt x="63" y="194"/>
                    <a:pt x="63" y="187"/>
                  </a:cubicBezTo>
                  <a:cubicBezTo>
                    <a:pt x="63" y="184"/>
                    <a:pt x="63" y="184"/>
                    <a:pt x="63" y="184"/>
                  </a:cubicBezTo>
                  <a:cubicBezTo>
                    <a:pt x="63" y="96"/>
                    <a:pt x="63" y="96"/>
                    <a:pt x="63" y="96"/>
                  </a:cubicBezTo>
                  <a:cubicBezTo>
                    <a:pt x="63" y="93"/>
                    <a:pt x="63" y="92"/>
                    <a:pt x="64" y="91"/>
                  </a:cubicBezTo>
                  <a:cubicBezTo>
                    <a:pt x="64" y="90"/>
                    <a:pt x="66" y="90"/>
                    <a:pt x="69" y="90"/>
                  </a:cubicBezTo>
                  <a:cubicBezTo>
                    <a:pt x="94" y="90"/>
                    <a:pt x="94" y="90"/>
                    <a:pt x="94" y="90"/>
                  </a:cubicBezTo>
                  <a:cubicBezTo>
                    <a:pt x="99" y="90"/>
                    <a:pt x="102" y="90"/>
                    <a:pt x="104" y="92"/>
                  </a:cubicBezTo>
                  <a:close/>
                  <a:moveTo>
                    <a:pt x="152" y="88"/>
                  </a:moveTo>
                  <a:cubicBezTo>
                    <a:pt x="153" y="87"/>
                    <a:pt x="156" y="87"/>
                    <a:pt x="159" y="87"/>
                  </a:cubicBezTo>
                  <a:cubicBezTo>
                    <a:pt x="173" y="87"/>
                    <a:pt x="173" y="87"/>
                    <a:pt x="173" y="87"/>
                  </a:cubicBezTo>
                  <a:cubicBezTo>
                    <a:pt x="183" y="87"/>
                    <a:pt x="189" y="87"/>
                    <a:pt x="192" y="88"/>
                  </a:cubicBezTo>
                  <a:cubicBezTo>
                    <a:pt x="196" y="89"/>
                    <a:pt x="198" y="91"/>
                    <a:pt x="199" y="94"/>
                  </a:cubicBezTo>
                  <a:cubicBezTo>
                    <a:pt x="200" y="95"/>
                    <a:pt x="200" y="97"/>
                    <a:pt x="200" y="99"/>
                  </a:cubicBezTo>
                  <a:cubicBezTo>
                    <a:pt x="200" y="101"/>
                    <a:pt x="200" y="101"/>
                    <a:pt x="200" y="101"/>
                  </a:cubicBezTo>
                  <a:cubicBezTo>
                    <a:pt x="200" y="103"/>
                    <a:pt x="201" y="104"/>
                    <a:pt x="202" y="104"/>
                  </a:cubicBezTo>
                  <a:cubicBezTo>
                    <a:pt x="203" y="104"/>
                    <a:pt x="204" y="104"/>
                    <a:pt x="204" y="103"/>
                  </a:cubicBezTo>
                  <a:cubicBezTo>
                    <a:pt x="204" y="102"/>
                    <a:pt x="205" y="100"/>
                    <a:pt x="205" y="96"/>
                  </a:cubicBezTo>
                  <a:cubicBezTo>
                    <a:pt x="205" y="91"/>
                    <a:pt x="205" y="91"/>
                    <a:pt x="205" y="91"/>
                  </a:cubicBezTo>
                  <a:cubicBezTo>
                    <a:pt x="206" y="87"/>
                    <a:pt x="206" y="85"/>
                    <a:pt x="206" y="84"/>
                  </a:cubicBezTo>
                  <a:cubicBezTo>
                    <a:pt x="206" y="83"/>
                    <a:pt x="206" y="82"/>
                    <a:pt x="206" y="82"/>
                  </a:cubicBezTo>
                  <a:cubicBezTo>
                    <a:pt x="206" y="80"/>
                    <a:pt x="205" y="79"/>
                    <a:pt x="203" y="79"/>
                  </a:cubicBezTo>
                  <a:cubicBezTo>
                    <a:pt x="203" y="79"/>
                    <a:pt x="201" y="79"/>
                    <a:pt x="200" y="80"/>
                  </a:cubicBezTo>
                  <a:cubicBezTo>
                    <a:pt x="199" y="80"/>
                    <a:pt x="197" y="80"/>
                    <a:pt x="193" y="80"/>
                  </a:cubicBezTo>
                  <a:cubicBezTo>
                    <a:pt x="181" y="81"/>
                    <a:pt x="181" y="81"/>
                    <a:pt x="181" y="81"/>
                  </a:cubicBezTo>
                  <a:cubicBezTo>
                    <a:pt x="175" y="81"/>
                    <a:pt x="169" y="81"/>
                    <a:pt x="161" y="81"/>
                  </a:cubicBezTo>
                  <a:cubicBezTo>
                    <a:pt x="149" y="81"/>
                    <a:pt x="139" y="81"/>
                    <a:pt x="131" y="80"/>
                  </a:cubicBezTo>
                  <a:cubicBezTo>
                    <a:pt x="128" y="79"/>
                    <a:pt x="126" y="79"/>
                    <a:pt x="125" y="79"/>
                  </a:cubicBezTo>
                  <a:cubicBezTo>
                    <a:pt x="122" y="79"/>
                    <a:pt x="121" y="80"/>
                    <a:pt x="121" y="82"/>
                  </a:cubicBezTo>
                  <a:cubicBezTo>
                    <a:pt x="121" y="83"/>
                    <a:pt x="121" y="83"/>
                    <a:pt x="123" y="83"/>
                  </a:cubicBezTo>
                  <a:cubicBezTo>
                    <a:pt x="129" y="83"/>
                    <a:pt x="132" y="85"/>
                    <a:pt x="134" y="88"/>
                  </a:cubicBezTo>
                  <a:cubicBezTo>
                    <a:pt x="136" y="91"/>
                    <a:pt x="137" y="96"/>
                    <a:pt x="137" y="105"/>
                  </a:cubicBezTo>
                  <a:cubicBezTo>
                    <a:pt x="137" y="180"/>
                    <a:pt x="137" y="180"/>
                    <a:pt x="137" y="180"/>
                  </a:cubicBezTo>
                  <a:cubicBezTo>
                    <a:pt x="137" y="186"/>
                    <a:pt x="137" y="186"/>
                    <a:pt x="137" y="186"/>
                  </a:cubicBezTo>
                  <a:cubicBezTo>
                    <a:pt x="137" y="193"/>
                    <a:pt x="135" y="198"/>
                    <a:pt x="130" y="199"/>
                  </a:cubicBezTo>
                  <a:cubicBezTo>
                    <a:pt x="127" y="200"/>
                    <a:pt x="127" y="200"/>
                    <a:pt x="127" y="200"/>
                  </a:cubicBezTo>
                  <a:cubicBezTo>
                    <a:pt x="126" y="200"/>
                    <a:pt x="125" y="201"/>
                    <a:pt x="125" y="202"/>
                  </a:cubicBezTo>
                  <a:cubicBezTo>
                    <a:pt x="125" y="203"/>
                    <a:pt x="126" y="204"/>
                    <a:pt x="128" y="204"/>
                  </a:cubicBezTo>
                  <a:cubicBezTo>
                    <a:pt x="128" y="204"/>
                    <a:pt x="130" y="204"/>
                    <a:pt x="132" y="203"/>
                  </a:cubicBezTo>
                  <a:cubicBezTo>
                    <a:pt x="137" y="202"/>
                    <a:pt x="144" y="202"/>
                    <a:pt x="154" y="202"/>
                  </a:cubicBezTo>
                  <a:cubicBezTo>
                    <a:pt x="162" y="202"/>
                    <a:pt x="171" y="203"/>
                    <a:pt x="183" y="204"/>
                  </a:cubicBezTo>
                  <a:cubicBezTo>
                    <a:pt x="185" y="204"/>
                    <a:pt x="188" y="204"/>
                    <a:pt x="189" y="204"/>
                  </a:cubicBezTo>
                  <a:cubicBezTo>
                    <a:pt x="197" y="204"/>
                    <a:pt x="204" y="201"/>
                    <a:pt x="209" y="194"/>
                  </a:cubicBezTo>
                  <a:cubicBezTo>
                    <a:pt x="214" y="189"/>
                    <a:pt x="216" y="185"/>
                    <a:pt x="216" y="181"/>
                  </a:cubicBezTo>
                  <a:cubicBezTo>
                    <a:pt x="216" y="179"/>
                    <a:pt x="215" y="178"/>
                    <a:pt x="214" y="178"/>
                  </a:cubicBezTo>
                  <a:cubicBezTo>
                    <a:pt x="214" y="178"/>
                    <a:pt x="213" y="179"/>
                    <a:pt x="212" y="180"/>
                  </a:cubicBezTo>
                  <a:cubicBezTo>
                    <a:pt x="206" y="190"/>
                    <a:pt x="190" y="196"/>
                    <a:pt x="167" y="196"/>
                  </a:cubicBezTo>
                  <a:cubicBezTo>
                    <a:pt x="160" y="196"/>
                    <a:pt x="155" y="195"/>
                    <a:pt x="153" y="194"/>
                  </a:cubicBezTo>
                  <a:cubicBezTo>
                    <a:pt x="152" y="193"/>
                    <a:pt x="151" y="189"/>
                    <a:pt x="151" y="184"/>
                  </a:cubicBezTo>
                  <a:cubicBezTo>
                    <a:pt x="151" y="151"/>
                    <a:pt x="151" y="151"/>
                    <a:pt x="151" y="151"/>
                  </a:cubicBezTo>
                  <a:cubicBezTo>
                    <a:pt x="151" y="149"/>
                    <a:pt x="151" y="149"/>
                    <a:pt x="151" y="149"/>
                  </a:cubicBezTo>
                  <a:cubicBezTo>
                    <a:pt x="151" y="147"/>
                    <a:pt x="151" y="146"/>
                    <a:pt x="152" y="145"/>
                  </a:cubicBezTo>
                  <a:cubicBezTo>
                    <a:pt x="153" y="144"/>
                    <a:pt x="155" y="144"/>
                    <a:pt x="158" y="144"/>
                  </a:cubicBezTo>
                  <a:cubicBezTo>
                    <a:pt x="178" y="144"/>
                    <a:pt x="178" y="144"/>
                    <a:pt x="178" y="144"/>
                  </a:cubicBezTo>
                  <a:cubicBezTo>
                    <a:pt x="183" y="144"/>
                    <a:pt x="186" y="145"/>
                    <a:pt x="188" y="146"/>
                  </a:cubicBezTo>
                  <a:cubicBezTo>
                    <a:pt x="191" y="148"/>
                    <a:pt x="192" y="150"/>
                    <a:pt x="193" y="154"/>
                  </a:cubicBezTo>
                  <a:cubicBezTo>
                    <a:pt x="193" y="157"/>
                    <a:pt x="193" y="157"/>
                    <a:pt x="193" y="157"/>
                  </a:cubicBezTo>
                  <a:cubicBezTo>
                    <a:pt x="193" y="158"/>
                    <a:pt x="194" y="159"/>
                    <a:pt x="196" y="159"/>
                  </a:cubicBezTo>
                  <a:cubicBezTo>
                    <a:pt x="197" y="159"/>
                    <a:pt x="197" y="158"/>
                    <a:pt x="197" y="157"/>
                  </a:cubicBezTo>
                  <a:cubicBezTo>
                    <a:pt x="197" y="156"/>
                    <a:pt x="197" y="155"/>
                    <a:pt x="197" y="154"/>
                  </a:cubicBezTo>
                  <a:cubicBezTo>
                    <a:pt x="197" y="150"/>
                    <a:pt x="197" y="147"/>
                    <a:pt x="197" y="143"/>
                  </a:cubicBezTo>
                  <a:cubicBezTo>
                    <a:pt x="197" y="138"/>
                    <a:pt x="197" y="133"/>
                    <a:pt x="197" y="127"/>
                  </a:cubicBezTo>
                  <a:cubicBezTo>
                    <a:pt x="197" y="127"/>
                    <a:pt x="197" y="126"/>
                    <a:pt x="197" y="125"/>
                  </a:cubicBezTo>
                  <a:cubicBezTo>
                    <a:pt x="197" y="124"/>
                    <a:pt x="197" y="123"/>
                    <a:pt x="196" y="123"/>
                  </a:cubicBezTo>
                  <a:cubicBezTo>
                    <a:pt x="194" y="123"/>
                    <a:pt x="194" y="124"/>
                    <a:pt x="193" y="125"/>
                  </a:cubicBezTo>
                  <a:cubicBezTo>
                    <a:pt x="193" y="129"/>
                    <a:pt x="192" y="132"/>
                    <a:pt x="191" y="133"/>
                  </a:cubicBezTo>
                  <a:cubicBezTo>
                    <a:pt x="190" y="134"/>
                    <a:pt x="188" y="135"/>
                    <a:pt x="185" y="135"/>
                  </a:cubicBezTo>
                  <a:cubicBezTo>
                    <a:pt x="181" y="136"/>
                    <a:pt x="176" y="136"/>
                    <a:pt x="170" y="136"/>
                  </a:cubicBezTo>
                  <a:cubicBezTo>
                    <a:pt x="156" y="136"/>
                    <a:pt x="156" y="136"/>
                    <a:pt x="156" y="136"/>
                  </a:cubicBezTo>
                  <a:cubicBezTo>
                    <a:pt x="153" y="136"/>
                    <a:pt x="152" y="136"/>
                    <a:pt x="151" y="136"/>
                  </a:cubicBezTo>
                  <a:cubicBezTo>
                    <a:pt x="151" y="135"/>
                    <a:pt x="151" y="133"/>
                    <a:pt x="151" y="131"/>
                  </a:cubicBezTo>
                  <a:cubicBezTo>
                    <a:pt x="151" y="95"/>
                    <a:pt x="151" y="95"/>
                    <a:pt x="151" y="95"/>
                  </a:cubicBezTo>
                  <a:cubicBezTo>
                    <a:pt x="151" y="91"/>
                    <a:pt x="151" y="89"/>
                    <a:pt x="152" y="88"/>
                  </a:cubicBezTo>
                  <a:close/>
                  <a:moveTo>
                    <a:pt x="333" y="109"/>
                  </a:moveTo>
                  <a:cubicBezTo>
                    <a:pt x="333" y="99"/>
                    <a:pt x="333" y="99"/>
                    <a:pt x="333" y="99"/>
                  </a:cubicBezTo>
                  <a:cubicBezTo>
                    <a:pt x="333" y="94"/>
                    <a:pt x="334" y="90"/>
                    <a:pt x="335" y="88"/>
                  </a:cubicBezTo>
                  <a:cubicBezTo>
                    <a:pt x="336" y="85"/>
                    <a:pt x="339" y="84"/>
                    <a:pt x="342" y="83"/>
                  </a:cubicBezTo>
                  <a:cubicBezTo>
                    <a:pt x="344" y="83"/>
                    <a:pt x="344" y="82"/>
                    <a:pt x="344" y="81"/>
                  </a:cubicBezTo>
                  <a:cubicBezTo>
                    <a:pt x="344" y="80"/>
                    <a:pt x="343" y="80"/>
                    <a:pt x="342" y="80"/>
                  </a:cubicBezTo>
                  <a:cubicBezTo>
                    <a:pt x="341" y="80"/>
                    <a:pt x="339" y="80"/>
                    <a:pt x="337" y="80"/>
                  </a:cubicBezTo>
                  <a:cubicBezTo>
                    <a:pt x="335" y="80"/>
                    <a:pt x="332" y="81"/>
                    <a:pt x="328" y="81"/>
                  </a:cubicBezTo>
                  <a:cubicBezTo>
                    <a:pt x="321" y="81"/>
                    <a:pt x="316" y="80"/>
                    <a:pt x="312" y="80"/>
                  </a:cubicBezTo>
                  <a:cubicBezTo>
                    <a:pt x="310" y="80"/>
                    <a:pt x="309" y="80"/>
                    <a:pt x="308" y="80"/>
                  </a:cubicBezTo>
                  <a:cubicBezTo>
                    <a:pt x="306" y="80"/>
                    <a:pt x="306" y="80"/>
                    <a:pt x="306" y="81"/>
                  </a:cubicBezTo>
                  <a:cubicBezTo>
                    <a:pt x="306" y="83"/>
                    <a:pt x="306" y="83"/>
                    <a:pt x="308" y="84"/>
                  </a:cubicBezTo>
                  <a:cubicBezTo>
                    <a:pt x="314" y="85"/>
                    <a:pt x="318" y="86"/>
                    <a:pt x="321" y="88"/>
                  </a:cubicBezTo>
                  <a:cubicBezTo>
                    <a:pt x="323" y="90"/>
                    <a:pt x="325" y="94"/>
                    <a:pt x="325" y="99"/>
                  </a:cubicBezTo>
                  <a:cubicBezTo>
                    <a:pt x="326" y="120"/>
                    <a:pt x="326" y="120"/>
                    <a:pt x="326" y="120"/>
                  </a:cubicBezTo>
                  <a:cubicBezTo>
                    <a:pt x="326" y="132"/>
                    <a:pt x="326" y="132"/>
                    <a:pt x="326" y="132"/>
                  </a:cubicBezTo>
                  <a:cubicBezTo>
                    <a:pt x="326" y="176"/>
                    <a:pt x="326" y="176"/>
                    <a:pt x="326" y="176"/>
                  </a:cubicBezTo>
                  <a:cubicBezTo>
                    <a:pt x="326" y="177"/>
                    <a:pt x="326" y="177"/>
                    <a:pt x="325" y="177"/>
                  </a:cubicBezTo>
                  <a:cubicBezTo>
                    <a:pt x="325" y="178"/>
                    <a:pt x="324" y="177"/>
                    <a:pt x="323" y="175"/>
                  </a:cubicBezTo>
                  <a:cubicBezTo>
                    <a:pt x="241" y="82"/>
                    <a:pt x="241" y="82"/>
                    <a:pt x="241" y="82"/>
                  </a:cubicBezTo>
                  <a:cubicBezTo>
                    <a:pt x="239" y="81"/>
                    <a:pt x="238" y="80"/>
                    <a:pt x="236" y="80"/>
                  </a:cubicBezTo>
                  <a:cubicBezTo>
                    <a:pt x="235" y="80"/>
                    <a:pt x="234" y="80"/>
                    <a:pt x="233" y="80"/>
                  </a:cubicBezTo>
                  <a:cubicBezTo>
                    <a:pt x="231" y="80"/>
                    <a:pt x="231" y="80"/>
                    <a:pt x="231" y="80"/>
                  </a:cubicBezTo>
                  <a:cubicBezTo>
                    <a:pt x="225" y="80"/>
                    <a:pt x="225" y="80"/>
                    <a:pt x="225" y="80"/>
                  </a:cubicBezTo>
                  <a:cubicBezTo>
                    <a:pt x="222" y="80"/>
                    <a:pt x="222" y="80"/>
                    <a:pt x="222" y="80"/>
                  </a:cubicBezTo>
                  <a:cubicBezTo>
                    <a:pt x="221" y="80"/>
                    <a:pt x="221" y="80"/>
                    <a:pt x="220" y="80"/>
                  </a:cubicBezTo>
                  <a:cubicBezTo>
                    <a:pt x="219" y="80"/>
                    <a:pt x="218" y="80"/>
                    <a:pt x="218" y="81"/>
                  </a:cubicBezTo>
                  <a:cubicBezTo>
                    <a:pt x="218" y="82"/>
                    <a:pt x="219" y="83"/>
                    <a:pt x="221" y="83"/>
                  </a:cubicBezTo>
                  <a:cubicBezTo>
                    <a:pt x="227" y="84"/>
                    <a:pt x="232" y="87"/>
                    <a:pt x="235" y="93"/>
                  </a:cubicBezTo>
                  <a:cubicBezTo>
                    <a:pt x="238" y="99"/>
                    <a:pt x="240" y="107"/>
                    <a:pt x="240" y="118"/>
                  </a:cubicBezTo>
                  <a:cubicBezTo>
                    <a:pt x="240" y="178"/>
                    <a:pt x="240" y="178"/>
                    <a:pt x="240" y="178"/>
                  </a:cubicBezTo>
                  <a:cubicBezTo>
                    <a:pt x="240" y="185"/>
                    <a:pt x="239" y="190"/>
                    <a:pt x="237" y="192"/>
                  </a:cubicBezTo>
                  <a:cubicBezTo>
                    <a:pt x="236" y="195"/>
                    <a:pt x="232" y="198"/>
                    <a:pt x="227" y="199"/>
                  </a:cubicBezTo>
                  <a:cubicBezTo>
                    <a:pt x="225" y="200"/>
                    <a:pt x="225" y="201"/>
                    <a:pt x="225" y="202"/>
                  </a:cubicBezTo>
                  <a:cubicBezTo>
                    <a:pt x="225" y="203"/>
                    <a:pt x="226" y="203"/>
                    <a:pt x="227" y="203"/>
                  </a:cubicBezTo>
                  <a:cubicBezTo>
                    <a:pt x="228" y="203"/>
                    <a:pt x="229" y="203"/>
                    <a:pt x="230" y="203"/>
                  </a:cubicBezTo>
                  <a:cubicBezTo>
                    <a:pt x="233" y="203"/>
                    <a:pt x="235" y="202"/>
                    <a:pt x="237" y="202"/>
                  </a:cubicBezTo>
                  <a:cubicBezTo>
                    <a:pt x="241" y="202"/>
                    <a:pt x="241" y="202"/>
                    <a:pt x="241" y="202"/>
                  </a:cubicBezTo>
                  <a:cubicBezTo>
                    <a:pt x="250" y="203"/>
                    <a:pt x="250" y="203"/>
                    <a:pt x="250" y="203"/>
                  </a:cubicBezTo>
                  <a:cubicBezTo>
                    <a:pt x="255" y="203"/>
                    <a:pt x="258" y="203"/>
                    <a:pt x="258" y="203"/>
                  </a:cubicBezTo>
                  <a:cubicBezTo>
                    <a:pt x="259" y="203"/>
                    <a:pt x="260" y="203"/>
                    <a:pt x="261" y="203"/>
                  </a:cubicBezTo>
                  <a:cubicBezTo>
                    <a:pt x="262" y="203"/>
                    <a:pt x="263" y="203"/>
                    <a:pt x="263" y="202"/>
                  </a:cubicBezTo>
                  <a:cubicBezTo>
                    <a:pt x="263" y="200"/>
                    <a:pt x="262" y="200"/>
                    <a:pt x="260" y="199"/>
                  </a:cubicBezTo>
                  <a:cubicBezTo>
                    <a:pt x="255" y="199"/>
                    <a:pt x="252" y="198"/>
                    <a:pt x="250" y="196"/>
                  </a:cubicBezTo>
                  <a:cubicBezTo>
                    <a:pt x="249" y="195"/>
                    <a:pt x="248" y="192"/>
                    <a:pt x="247" y="188"/>
                  </a:cubicBezTo>
                  <a:cubicBezTo>
                    <a:pt x="247" y="182"/>
                    <a:pt x="247" y="182"/>
                    <a:pt x="247" y="182"/>
                  </a:cubicBezTo>
                  <a:cubicBezTo>
                    <a:pt x="247" y="178"/>
                    <a:pt x="247" y="178"/>
                    <a:pt x="247" y="178"/>
                  </a:cubicBezTo>
                  <a:cubicBezTo>
                    <a:pt x="247" y="117"/>
                    <a:pt x="247" y="117"/>
                    <a:pt x="247" y="117"/>
                  </a:cubicBezTo>
                  <a:cubicBezTo>
                    <a:pt x="247" y="115"/>
                    <a:pt x="248" y="113"/>
                    <a:pt x="249" y="113"/>
                  </a:cubicBezTo>
                  <a:cubicBezTo>
                    <a:pt x="249" y="113"/>
                    <a:pt x="250" y="113"/>
                    <a:pt x="250" y="114"/>
                  </a:cubicBezTo>
                  <a:cubicBezTo>
                    <a:pt x="251" y="115"/>
                    <a:pt x="251" y="115"/>
                    <a:pt x="251" y="115"/>
                  </a:cubicBezTo>
                  <a:cubicBezTo>
                    <a:pt x="326" y="201"/>
                    <a:pt x="326" y="201"/>
                    <a:pt x="326" y="201"/>
                  </a:cubicBezTo>
                  <a:cubicBezTo>
                    <a:pt x="328" y="203"/>
                    <a:pt x="328" y="203"/>
                    <a:pt x="328" y="203"/>
                  </a:cubicBezTo>
                  <a:cubicBezTo>
                    <a:pt x="329" y="204"/>
                    <a:pt x="329" y="204"/>
                    <a:pt x="330" y="204"/>
                  </a:cubicBezTo>
                  <a:cubicBezTo>
                    <a:pt x="332" y="204"/>
                    <a:pt x="332" y="203"/>
                    <a:pt x="333" y="202"/>
                  </a:cubicBezTo>
                  <a:cubicBezTo>
                    <a:pt x="333" y="200"/>
                    <a:pt x="333" y="196"/>
                    <a:pt x="333" y="190"/>
                  </a:cubicBezTo>
                  <a:cubicBezTo>
                    <a:pt x="333" y="115"/>
                    <a:pt x="333" y="115"/>
                    <a:pt x="333" y="115"/>
                  </a:cubicBezTo>
                  <a:cubicBezTo>
                    <a:pt x="333" y="109"/>
                    <a:pt x="333" y="109"/>
                    <a:pt x="333" y="109"/>
                  </a:cubicBezTo>
                  <a:close/>
                  <a:moveTo>
                    <a:pt x="463" y="109"/>
                  </a:moveTo>
                  <a:cubicBezTo>
                    <a:pt x="463" y="99"/>
                    <a:pt x="463" y="99"/>
                    <a:pt x="463" y="99"/>
                  </a:cubicBezTo>
                  <a:cubicBezTo>
                    <a:pt x="463" y="94"/>
                    <a:pt x="463" y="90"/>
                    <a:pt x="465" y="88"/>
                  </a:cubicBezTo>
                  <a:cubicBezTo>
                    <a:pt x="466" y="85"/>
                    <a:pt x="468" y="84"/>
                    <a:pt x="472" y="83"/>
                  </a:cubicBezTo>
                  <a:cubicBezTo>
                    <a:pt x="473" y="83"/>
                    <a:pt x="474" y="82"/>
                    <a:pt x="474" y="81"/>
                  </a:cubicBezTo>
                  <a:cubicBezTo>
                    <a:pt x="474" y="80"/>
                    <a:pt x="473" y="80"/>
                    <a:pt x="471" y="80"/>
                  </a:cubicBezTo>
                  <a:cubicBezTo>
                    <a:pt x="470" y="80"/>
                    <a:pt x="469" y="80"/>
                    <a:pt x="467" y="80"/>
                  </a:cubicBezTo>
                  <a:cubicBezTo>
                    <a:pt x="465" y="80"/>
                    <a:pt x="462" y="81"/>
                    <a:pt x="458" y="81"/>
                  </a:cubicBezTo>
                  <a:cubicBezTo>
                    <a:pt x="451" y="81"/>
                    <a:pt x="445" y="80"/>
                    <a:pt x="441" y="80"/>
                  </a:cubicBezTo>
                  <a:cubicBezTo>
                    <a:pt x="440" y="80"/>
                    <a:pt x="438" y="80"/>
                    <a:pt x="438" y="80"/>
                  </a:cubicBezTo>
                  <a:cubicBezTo>
                    <a:pt x="436" y="80"/>
                    <a:pt x="435" y="80"/>
                    <a:pt x="435" y="81"/>
                  </a:cubicBezTo>
                  <a:cubicBezTo>
                    <a:pt x="435" y="83"/>
                    <a:pt x="436" y="83"/>
                    <a:pt x="438" y="84"/>
                  </a:cubicBezTo>
                  <a:cubicBezTo>
                    <a:pt x="444" y="85"/>
                    <a:pt x="448" y="86"/>
                    <a:pt x="450" y="88"/>
                  </a:cubicBezTo>
                  <a:cubicBezTo>
                    <a:pt x="453" y="90"/>
                    <a:pt x="454" y="94"/>
                    <a:pt x="455" y="99"/>
                  </a:cubicBezTo>
                  <a:cubicBezTo>
                    <a:pt x="456" y="120"/>
                    <a:pt x="456" y="120"/>
                    <a:pt x="456" y="120"/>
                  </a:cubicBezTo>
                  <a:cubicBezTo>
                    <a:pt x="456" y="132"/>
                    <a:pt x="456" y="132"/>
                    <a:pt x="456" y="132"/>
                  </a:cubicBezTo>
                  <a:cubicBezTo>
                    <a:pt x="456" y="176"/>
                    <a:pt x="456" y="176"/>
                    <a:pt x="456" y="176"/>
                  </a:cubicBezTo>
                  <a:cubicBezTo>
                    <a:pt x="456" y="177"/>
                    <a:pt x="455" y="177"/>
                    <a:pt x="455" y="177"/>
                  </a:cubicBezTo>
                  <a:cubicBezTo>
                    <a:pt x="454" y="178"/>
                    <a:pt x="454" y="177"/>
                    <a:pt x="452" y="175"/>
                  </a:cubicBezTo>
                  <a:cubicBezTo>
                    <a:pt x="370" y="82"/>
                    <a:pt x="370" y="82"/>
                    <a:pt x="370" y="82"/>
                  </a:cubicBezTo>
                  <a:cubicBezTo>
                    <a:pt x="369" y="81"/>
                    <a:pt x="367" y="80"/>
                    <a:pt x="366" y="80"/>
                  </a:cubicBezTo>
                  <a:cubicBezTo>
                    <a:pt x="365" y="80"/>
                    <a:pt x="364" y="80"/>
                    <a:pt x="362" y="80"/>
                  </a:cubicBezTo>
                  <a:cubicBezTo>
                    <a:pt x="361" y="80"/>
                    <a:pt x="361" y="80"/>
                    <a:pt x="361" y="80"/>
                  </a:cubicBezTo>
                  <a:cubicBezTo>
                    <a:pt x="355" y="80"/>
                    <a:pt x="355" y="80"/>
                    <a:pt x="355" y="80"/>
                  </a:cubicBezTo>
                  <a:cubicBezTo>
                    <a:pt x="351" y="80"/>
                    <a:pt x="351" y="80"/>
                    <a:pt x="351" y="80"/>
                  </a:cubicBezTo>
                  <a:cubicBezTo>
                    <a:pt x="351" y="80"/>
                    <a:pt x="350" y="80"/>
                    <a:pt x="350" y="80"/>
                  </a:cubicBezTo>
                  <a:cubicBezTo>
                    <a:pt x="349" y="80"/>
                    <a:pt x="348" y="80"/>
                    <a:pt x="348" y="81"/>
                  </a:cubicBezTo>
                  <a:cubicBezTo>
                    <a:pt x="348" y="82"/>
                    <a:pt x="349" y="83"/>
                    <a:pt x="350" y="83"/>
                  </a:cubicBezTo>
                  <a:cubicBezTo>
                    <a:pt x="357" y="84"/>
                    <a:pt x="361" y="87"/>
                    <a:pt x="365" y="93"/>
                  </a:cubicBezTo>
                  <a:cubicBezTo>
                    <a:pt x="368" y="99"/>
                    <a:pt x="369" y="107"/>
                    <a:pt x="369" y="118"/>
                  </a:cubicBezTo>
                  <a:cubicBezTo>
                    <a:pt x="369" y="178"/>
                    <a:pt x="369" y="178"/>
                    <a:pt x="369" y="178"/>
                  </a:cubicBezTo>
                  <a:cubicBezTo>
                    <a:pt x="369" y="185"/>
                    <a:pt x="369" y="190"/>
                    <a:pt x="367" y="192"/>
                  </a:cubicBezTo>
                  <a:cubicBezTo>
                    <a:pt x="365" y="195"/>
                    <a:pt x="362" y="198"/>
                    <a:pt x="357" y="199"/>
                  </a:cubicBezTo>
                  <a:cubicBezTo>
                    <a:pt x="355" y="200"/>
                    <a:pt x="354" y="201"/>
                    <a:pt x="354" y="202"/>
                  </a:cubicBezTo>
                  <a:cubicBezTo>
                    <a:pt x="354" y="203"/>
                    <a:pt x="355" y="203"/>
                    <a:pt x="357" y="203"/>
                  </a:cubicBezTo>
                  <a:cubicBezTo>
                    <a:pt x="357" y="203"/>
                    <a:pt x="358" y="203"/>
                    <a:pt x="360" y="203"/>
                  </a:cubicBezTo>
                  <a:cubicBezTo>
                    <a:pt x="362" y="203"/>
                    <a:pt x="364" y="202"/>
                    <a:pt x="367" y="202"/>
                  </a:cubicBezTo>
                  <a:cubicBezTo>
                    <a:pt x="371" y="202"/>
                    <a:pt x="371" y="202"/>
                    <a:pt x="371" y="202"/>
                  </a:cubicBezTo>
                  <a:cubicBezTo>
                    <a:pt x="380" y="203"/>
                    <a:pt x="380" y="203"/>
                    <a:pt x="380" y="203"/>
                  </a:cubicBezTo>
                  <a:cubicBezTo>
                    <a:pt x="384" y="203"/>
                    <a:pt x="387" y="203"/>
                    <a:pt x="388" y="203"/>
                  </a:cubicBezTo>
                  <a:cubicBezTo>
                    <a:pt x="389" y="203"/>
                    <a:pt x="390" y="203"/>
                    <a:pt x="390" y="203"/>
                  </a:cubicBezTo>
                  <a:cubicBezTo>
                    <a:pt x="392" y="203"/>
                    <a:pt x="392" y="203"/>
                    <a:pt x="392" y="202"/>
                  </a:cubicBezTo>
                  <a:cubicBezTo>
                    <a:pt x="392" y="200"/>
                    <a:pt x="391" y="200"/>
                    <a:pt x="389" y="199"/>
                  </a:cubicBezTo>
                  <a:cubicBezTo>
                    <a:pt x="385" y="199"/>
                    <a:pt x="381" y="198"/>
                    <a:pt x="380" y="196"/>
                  </a:cubicBezTo>
                  <a:cubicBezTo>
                    <a:pt x="378" y="195"/>
                    <a:pt x="377" y="192"/>
                    <a:pt x="377" y="188"/>
                  </a:cubicBezTo>
                  <a:cubicBezTo>
                    <a:pt x="377" y="182"/>
                    <a:pt x="377" y="182"/>
                    <a:pt x="377" y="182"/>
                  </a:cubicBezTo>
                  <a:cubicBezTo>
                    <a:pt x="377" y="178"/>
                    <a:pt x="377" y="178"/>
                    <a:pt x="377" y="178"/>
                  </a:cubicBezTo>
                  <a:cubicBezTo>
                    <a:pt x="377" y="117"/>
                    <a:pt x="377" y="117"/>
                    <a:pt x="377" y="117"/>
                  </a:cubicBezTo>
                  <a:cubicBezTo>
                    <a:pt x="377" y="115"/>
                    <a:pt x="377" y="113"/>
                    <a:pt x="378" y="113"/>
                  </a:cubicBezTo>
                  <a:cubicBezTo>
                    <a:pt x="379" y="113"/>
                    <a:pt x="379" y="113"/>
                    <a:pt x="380" y="114"/>
                  </a:cubicBezTo>
                  <a:cubicBezTo>
                    <a:pt x="380" y="115"/>
                    <a:pt x="380" y="115"/>
                    <a:pt x="380" y="115"/>
                  </a:cubicBezTo>
                  <a:cubicBezTo>
                    <a:pt x="456" y="201"/>
                    <a:pt x="456" y="201"/>
                    <a:pt x="456" y="201"/>
                  </a:cubicBezTo>
                  <a:cubicBezTo>
                    <a:pt x="458" y="203"/>
                    <a:pt x="458" y="203"/>
                    <a:pt x="458" y="203"/>
                  </a:cubicBezTo>
                  <a:cubicBezTo>
                    <a:pt x="458" y="204"/>
                    <a:pt x="459" y="204"/>
                    <a:pt x="460" y="204"/>
                  </a:cubicBezTo>
                  <a:cubicBezTo>
                    <a:pt x="461" y="204"/>
                    <a:pt x="462" y="203"/>
                    <a:pt x="462" y="202"/>
                  </a:cubicBezTo>
                  <a:cubicBezTo>
                    <a:pt x="463" y="200"/>
                    <a:pt x="463" y="196"/>
                    <a:pt x="463" y="190"/>
                  </a:cubicBezTo>
                  <a:cubicBezTo>
                    <a:pt x="463" y="115"/>
                    <a:pt x="463" y="115"/>
                    <a:pt x="463" y="115"/>
                  </a:cubicBezTo>
                  <a:cubicBezTo>
                    <a:pt x="463" y="109"/>
                    <a:pt x="463" y="109"/>
                    <a:pt x="463" y="109"/>
                  </a:cubicBezTo>
                  <a:close/>
                  <a:moveTo>
                    <a:pt x="512" y="88"/>
                  </a:moveTo>
                  <a:cubicBezTo>
                    <a:pt x="513" y="87"/>
                    <a:pt x="515" y="87"/>
                    <a:pt x="519" y="87"/>
                  </a:cubicBezTo>
                  <a:cubicBezTo>
                    <a:pt x="533" y="87"/>
                    <a:pt x="533" y="87"/>
                    <a:pt x="533" y="87"/>
                  </a:cubicBezTo>
                  <a:cubicBezTo>
                    <a:pt x="542" y="87"/>
                    <a:pt x="548" y="87"/>
                    <a:pt x="552" y="88"/>
                  </a:cubicBezTo>
                  <a:cubicBezTo>
                    <a:pt x="555" y="89"/>
                    <a:pt x="558" y="91"/>
                    <a:pt x="559" y="94"/>
                  </a:cubicBezTo>
                  <a:cubicBezTo>
                    <a:pt x="559" y="95"/>
                    <a:pt x="560" y="97"/>
                    <a:pt x="560" y="99"/>
                  </a:cubicBezTo>
                  <a:cubicBezTo>
                    <a:pt x="560" y="101"/>
                    <a:pt x="560" y="101"/>
                    <a:pt x="560" y="101"/>
                  </a:cubicBezTo>
                  <a:cubicBezTo>
                    <a:pt x="560" y="103"/>
                    <a:pt x="560" y="104"/>
                    <a:pt x="562" y="104"/>
                  </a:cubicBezTo>
                  <a:cubicBezTo>
                    <a:pt x="563" y="104"/>
                    <a:pt x="563" y="104"/>
                    <a:pt x="564" y="103"/>
                  </a:cubicBezTo>
                  <a:cubicBezTo>
                    <a:pt x="564" y="102"/>
                    <a:pt x="564" y="100"/>
                    <a:pt x="564" y="96"/>
                  </a:cubicBezTo>
                  <a:cubicBezTo>
                    <a:pt x="565" y="91"/>
                    <a:pt x="565" y="91"/>
                    <a:pt x="565" y="91"/>
                  </a:cubicBezTo>
                  <a:cubicBezTo>
                    <a:pt x="565" y="87"/>
                    <a:pt x="565" y="85"/>
                    <a:pt x="566" y="84"/>
                  </a:cubicBezTo>
                  <a:cubicBezTo>
                    <a:pt x="566" y="83"/>
                    <a:pt x="566" y="82"/>
                    <a:pt x="566" y="82"/>
                  </a:cubicBezTo>
                  <a:cubicBezTo>
                    <a:pt x="566" y="80"/>
                    <a:pt x="565" y="79"/>
                    <a:pt x="563" y="79"/>
                  </a:cubicBezTo>
                  <a:cubicBezTo>
                    <a:pt x="562" y="79"/>
                    <a:pt x="561" y="79"/>
                    <a:pt x="559" y="80"/>
                  </a:cubicBezTo>
                  <a:cubicBezTo>
                    <a:pt x="559" y="80"/>
                    <a:pt x="556" y="80"/>
                    <a:pt x="553" y="80"/>
                  </a:cubicBezTo>
                  <a:cubicBezTo>
                    <a:pt x="540" y="81"/>
                    <a:pt x="540" y="81"/>
                    <a:pt x="540" y="81"/>
                  </a:cubicBezTo>
                  <a:cubicBezTo>
                    <a:pt x="535" y="81"/>
                    <a:pt x="528" y="81"/>
                    <a:pt x="521" y="81"/>
                  </a:cubicBezTo>
                  <a:cubicBezTo>
                    <a:pt x="509" y="81"/>
                    <a:pt x="499" y="81"/>
                    <a:pt x="490" y="80"/>
                  </a:cubicBezTo>
                  <a:cubicBezTo>
                    <a:pt x="488" y="79"/>
                    <a:pt x="486" y="79"/>
                    <a:pt x="484" y="79"/>
                  </a:cubicBezTo>
                  <a:cubicBezTo>
                    <a:pt x="482" y="79"/>
                    <a:pt x="480" y="80"/>
                    <a:pt x="480" y="82"/>
                  </a:cubicBezTo>
                  <a:cubicBezTo>
                    <a:pt x="480" y="83"/>
                    <a:pt x="481" y="83"/>
                    <a:pt x="483" y="83"/>
                  </a:cubicBezTo>
                  <a:cubicBezTo>
                    <a:pt x="488" y="83"/>
                    <a:pt x="492" y="85"/>
                    <a:pt x="494" y="88"/>
                  </a:cubicBezTo>
                  <a:cubicBezTo>
                    <a:pt x="496" y="91"/>
                    <a:pt x="497" y="96"/>
                    <a:pt x="497" y="105"/>
                  </a:cubicBezTo>
                  <a:cubicBezTo>
                    <a:pt x="497" y="180"/>
                    <a:pt x="497" y="180"/>
                    <a:pt x="497" y="180"/>
                  </a:cubicBezTo>
                  <a:cubicBezTo>
                    <a:pt x="496" y="186"/>
                    <a:pt x="496" y="186"/>
                    <a:pt x="496" y="186"/>
                  </a:cubicBezTo>
                  <a:cubicBezTo>
                    <a:pt x="496" y="193"/>
                    <a:pt x="494" y="198"/>
                    <a:pt x="490" y="199"/>
                  </a:cubicBezTo>
                  <a:cubicBezTo>
                    <a:pt x="487" y="200"/>
                    <a:pt x="487" y="200"/>
                    <a:pt x="487" y="200"/>
                  </a:cubicBezTo>
                  <a:cubicBezTo>
                    <a:pt x="485" y="200"/>
                    <a:pt x="484" y="201"/>
                    <a:pt x="484" y="202"/>
                  </a:cubicBezTo>
                  <a:cubicBezTo>
                    <a:pt x="484" y="203"/>
                    <a:pt x="485" y="204"/>
                    <a:pt x="487" y="204"/>
                  </a:cubicBezTo>
                  <a:cubicBezTo>
                    <a:pt x="488" y="204"/>
                    <a:pt x="490" y="204"/>
                    <a:pt x="492" y="203"/>
                  </a:cubicBezTo>
                  <a:cubicBezTo>
                    <a:pt x="496" y="202"/>
                    <a:pt x="503" y="202"/>
                    <a:pt x="514" y="202"/>
                  </a:cubicBezTo>
                  <a:cubicBezTo>
                    <a:pt x="521" y="202"/>
                    <a:pt x="531" y="203"/>
                    <a:pt x="542" y="204"/>
                  </a:cubicBezTo>
                  <a:cubicBezTo>
                    <a:pt x="545" y="204"/>
                    <a:pt x="547" y="204"/>
                    <a:pt x="549" y="204"/>
                  </a:cubicBezTo>
                  <a:cubicBezTo>
                    <a:pt x="557" y="204"/>
                    <a:pt x="564" y="201"/>
                    <a:pt x="569" y="194"/>
                  </a:cubicBezTo>
                  <a:cubicBezTo>
                    <a:pt x="573" y="189"/>
                    <a:pt x="575" y="185"/>
                    <a:pt x="575" y="181"/>
                  </a:cubicBezTo>
                  <a:cubicBezTo>
                    <a:pt x="575" y="179"/>
                    <a:pt x="575" y="178"/>
                    <a:pt x="574" y="178"/>
                  </a:cubicBezTo>
                  <a:cubicBezTo>
                    <a:pt x="573" y="178"/>
                    <a:pt x="572" y="179"/>
                    <a:pt x="572" y="180"/>
                  </a:cubicBezTo>
                  <a:cubicBezTo>
                    <a:pt x="565" y="190"/>
                    <a:pt x="550" y="196"/>
                    <a:pt x="527" y="196"/>
                  </a:cubicBezTo>
                  <a:cubicBezTo>
                    <a:pt x="519" y="196"/>
                    <a:pt x="515" y="195"/>
                    <a:pt x="513" y="194"/>
                  </a:cubicBezTo>
                  <a:cubicBezTo>
                    <a:pt x="511" y="193"/>
                    <a:pt x="510" y="189"/>
                    <a:pt x="510" y="184"/>
                  </a:cubicBezTo>
                  <a:cubicBezTo>
                    <a:pt x="510" y="151"/>
                    <a:pt x="510" y="151"/>
                    <a:pt x="510" y="151"/>
                  </a:cubicBezTo>
                  <a:cubicBezTo>
                    <a:pt x="510" y="149"/>
                    <a:pt x="510" y="149"/>
                    <a:pt x="510" y="149"/>
                  </a:cubicBezTo>
                  <a:cubicBezTo>
                    <a:pt x="510" y="147"/>
                    <a:pt x="511" y="146"/>
                    <a:pt x="512" y="145"/>
                  </a:cubicBezTo>
                  <a:cubicBezTo>
                    <a:pt x="513" y="144"/>
                    <a:pt x="514" y="144"/>
                    <a:pt x="517" y="144"/>
                  </a:cubicBezTo>
                  <a:cubicBezTo>
                    <a:pt x="537" y="144"/>
                    <a:pt x="537" y="144"/>
                    <a:pt x="537" y="144"/>
                  </a:cubicBezTo>
                  <a:cubicBezTo>
                    <a:pt x="542" y="144"/>
                    <a:pt x="546" y="145"/>
                    <a:pt x="548" y="146"/>
                  </a:cubicBezTo>
                  <a:cubicBezTo>
                    <a:pt x="550" y="148"/>
                    <a:pt x="552" y="150"/>
                    <a:pt x="552" y="154"/>
                  </a:cubicBezTo>
                  <a:cubicBezTo>
                    <a:pt x="553" y="157"/>
                    <a:pt x="553" y="157"/>
                    <a:pt x="553" y="157"/>
                  </a:cubicBezTo>
                  <a:cubicBezTo>
                    <a:pt x="553" y="158"/>
                    <a:pt x="554" y="159"/>
                    <a:pt x="555" y="159"/>
                  </a:cubicBezTo>
                  <a:cubicBezTo>
                    <a:pt x="556" y="159"/>
                    <a:pt x="557" y="158"/>
                    <a:pt x="557" y="157"/>
                  </a:cubicBezTo>
                  <a:cubicBezTo>
                    <a:pt x="557" y="156"/>
                    <a:pt x="557" y="155"/>
                    <a:pt x="557" y="154"/>
                  </a:cubicBezTo>
                  <a:cubicBezTo>
                    <a:pt x="556" y="150"/>
                    <a:pt x="556" y="147"/>
                    <a:pt x="556" y="143"/>
                  </a:cubicBezTo>
                  <a:cubicBezTo>
                    <a:pt x="556" y="138"/>
                    <a:pt x="556" y="133"/>
                    <a:pt x="557" y="127"/>
                  </a:cubicBezTo>
                  <a:cubicBezTo>
                    <a:pt x="557" y="127"/>
                    <a:pt x="557" y="126"/>
                    <a:pt x="557" y="125"/>
                  </a:cubicBezTo>
                  <a:cubicBezTo>
                    <a:pt x="557" y="124"/>
                    <a:pt x="556" y="123"/>
                    <a:pt x="555" y="123"/>
                  </a:cubicBezTo>
                  <a:cubicBezTo>
                    <a:pt x="554" y="123"/>
                    <a:pt x="553" y="124"/>
                    <a:pt x="553" y="125"/>
                  </a:cubicBezTo>
                  <a:cubicBezTo>
                    <a:pt x="552" y="129"/>
                    <a:pt x="551" y="132"/>
                    <a:pt x="550" y="133"/>
                  </a:cubicBezTo>
                  <a:cubicBezTo>
                    <a:pt x="549" y="134"/>
                    <a:pt x="547" y="135"/>
                    <a:pt x="544" y="135"/>
                  </a:cubicBezTo>
                  <a:cubicBezTo>
                    <a:pt x="540" y="136"/>
                    <a:pt x="536" y="136"/>
                    <a:pt x="529" y="136"/>
                  </a:cubicBezTo>
                  <a:cubicBezTo>
                    <a:pt x="516" y="136"/>
                    <a:pt x="516" y="136"/>
                    <a:pt x="516" y="136"/>
                  </a:cubicBezTo>
                  <a:cubicBezTo>
                    <a:pt x="513" y="136"/>
                    <a:pt x="511" y="136"/>
                    <a:pt x="511" y="136"/>
                  </a:cubicBezTo>
                  <a:cubicBezTo>
                    <a:pt x="510" y="135"/>
                    <a:pt x="510" y="133"/>
                    <a:pt x="510" y="131"/>
                  </a:cubicBezTo>
                  <a:cubicBezTo>
                    <a:pt x="510" y="95"/>
                    <a:pt x="510" y="95"/>
                    <a:pt x="510" y="95"/>
                  </a:cubicBezTo>
                  <a:cubicBezTo>
                    <a:pt x="510" y="91"/>
                    <a:pt x="511" y="89"/>
                    <a:pt x="512" y="88"/>
                  </a:cubicBezTo>
                  <a:close/>
                  <a:moveTo>
                    <a:pt x="603" y="87"/>
                  </a:moveTo>
                  <a:cubicBezTo>
                    <a:pt x="596" y="93"/>
                    <a:pt x="593" y="101"/>
                    <a:pt x="593" y="111"/>
                  </a:cubicBezTo>
                  <a:cubicBezTo>
                    <a:pt x="593" y="119"/>
                    <a:pt x="595" y="126"/>
                    <a:pt x="601" y="132"/>
                  </a:cubicBezTo>
                  <a:cubicBezTo>
                    <a:pt x="606" y="137"/>
                    <a:pt x="616" y="142"/>
                    <a:pt x="629" y="147"/>
                  </a:cubicBezTo>
                  <a:cubicBezTo>
                    <a:pt x="642" y="151"/>
                    <a:pt x="649" y="154"/>
                    <a:pt x="652" y="157"/>
                  </a:cubicBezTo>
                  <a:cubicBezTo>
                    <a:pt x="657" y="161"/>
                    <a:pt x="660" y="167"/>
                    <a:pt x="660" y="173"/>
                  </a:cubicBezTo>
                  <a:cubicBezTo>
                    <a:pt x="660" y="180"/>
                    <a:pt x="657" y="186"/>
                    <a:pt x="651" y="191"/>
                  </a:cubicBezTo>
                  <a:cubicBezTo>
                    <a:pt x="646" y="196"/>
                    <a:pt x="639" y="198"/>
                    <a:pt x="631" y="198"/>
                  </a:cubicBezTo>
                  <a:cubicBezTo>
                    <a:pt x="623" y="198"/>
                    <a:pt x="615" y="196"/>
                    <a:pt x="608" y="191"/>
                  </a:cubicBezTo>
                  <a:cubicBezTo>
                    <a:pt x="601" y="186"/>
                    <a:pt x="597" y="179"/>
                    <a:pt x="595" y="172"/>
                  </a:cubicBezTo>
                  <a:cubicBezTo>
                    <a:pt x="594" y="169"/>
                    <a:pt x="593" y="168"/>
                    <a:pt x="592" y="168"/>
                  </a:cubicBezTo>
                  <a:cubicBezTo>
                    <a:pt x="591" y="168"/>
                    <a:pt x="590" y="168"/>
                    <a:pt x="590" y="170"/>
                  </a:cubicBezTo>
                  <a:cubicBezTo>
                    <a:pt x="590" y="172"/>
                    <a:pt x="591" y="176"/>
                    <a:pt x="592" y="182"/>
                  </a:cubicBezTo>
                  <a:cubicBezTo>
                    <a:pt x="594" y="187"/>
                    <a:pt x="594" y="189"/>
                    <a:pt x="595" y="190"/>
                  </a:cubicBezTo>
                  <a:cubicBezTo>
                    <a:pt x="595" y="193"/>
                    <a:pt x="596" y="195"/>
                    <a:pt x="596" y="196"/>
                  </a:cubicBezTo>
                  <a:cubicBezTo>
                    <a:pt x="596" y="197"/>
                    <a:pt x="597" y="198"/>
                    <a:pt x="598" y="198"/>
                  </a:cubicBezTo>
                  <a:cubicBezTo>
                    <a:pt x="601" y="200"/>
                    <a:pt x="605" y="202"/>
                    <a:pt x="610" y="203"/>
                  </a:cubicBezTo>
                  <a:cubicBezTo>
                    <a:pt x="616" y="204"/>
                    <a:pt x="621" y="205"/>
                    <a:pt x="626" y="205"/>
                  </a:cubicBezTo>
                  <a:cubicBezTo>
                    <a:pt x="638" y="205"/>
                    <a:pt x="649" y="201"/>
                    <a:pt x="657" y="194"/>
                  </a:cubicBezTo>
                  <a:cubicBezTo>
                    <a:pt x="665" y="187"/>
                    <a:pt x="669" y="178"/>
                    <a:pt x="669" y="167"/>
                  </a:cubicBezTo>
                  <a:cubicBezTo>
                    <a:pt x="669" y="150"/>
                    <a:pt x="658" y="139"/>
                    <a:pt x="636" y="131"/>
                  </a:cubicBezTo>
                  <a:cubicBezTo>
                    <a:pt x="625" y="128"/>
                    <a:pt x="617" y="125"/>
                    <a:pt x="615" y="124"/>
                  </a:cubicBezTo>
                  <a:cubicBezTo>
                    <a:pt x="612" y="122"/>
                    <a:pt x="609" y="120"/>
                    <a:pt x="607" y="117"/>
                  </a:cubicBezTo>
                  <a:cubicBezTo>
                    <a:pt x="604" y="113"/>
                    <a:pt x="602" y="109"/>
                    <a:pt x="602" y="104"/>
                  </a:cubicBezTo>
                  <a:cubicBezTo>
                    <a:pt x="602" y="98"/>
                    <a:pt x="605" y="94"/>
                    <a:pt x="609" y="90"/>
                  </a:cubicBezTo>
                  <a:cubicBezTo>
                    <a:pt x="613" y="86"/>
                    <a:pt x="618" y="84"/>
                    <a:pt x="625" y="84"/>
                  </a:cubicBezTo>
                  <a:cubicBezTo>
                    <a:pt x="633" y="84"/>
                    <a:pt x="640" y="86"/>
                    <a:pt x="647" y="90"/>
                  </a:cubicBezTo>
                  <a:cubicBezTo>
                    <a:pt x="653" y="95"/>
                    <a:pt x="658" y="100"/>
                    <a:pt x="660" y="106"/>
                  </a:cubicBezTo>
                  <a:cubicBezTo>
                    <a:pt x="661" y="109"/>
                    <a:pt x="662" y="111"/>
                    <a:pt x="663" y="111"/>
                  </a:cubicBezTo>
                  <a:cubicBezTo>
                    <a:pt x="664" y="111"/>
                    <a:pt x="665" y="110"/>
                    <a:pt x="665" y="108"/>
                  </a:cubicBezTo>
                  <a:cubicBezTo>
                    <a:pt x="665" y="107"/>
                    <a:pt x="665" y="106"/>
                    <a:pt x="664" y="104"/>
                  </a:cubicBezTo>
                  <a:cubicBezTo>
                    <a:pt x="663" y="95"/>
                    <a:pt x="663" y="95"/>
                    <a:pt x="663" y="95"/>
                  </a:cubicBezTo>
                  <a:cubicBezTo>
                    <a:pt x="662" y="90"/>
                    <a:pt x="662" y="87"/>
                    <a:pt x="662" y="86"/>
                  </a:cubicBezTo>
                  <a:cubicBezTo>
                    <a:pt x="662" y="83"/>
                    <a:pt x="661" y="81"/>
                    <a:pt x="659" y="82"/>
                  </a:cubicBezTo>
                  <a:cubicBezTo>
                    <a:pt x="659" y="82"/>
                    <a:pt x="659" y="82"/>
                    <a:pt x="658" y="82"/>
                  </a:cubicBezTo>
                  <a:cubicBezTo>
                    <a:pt x="657" y="83"/>
                    <a:pt x="657" y="83"/>
                    <a:pt x="657" y="83"/>
                  </a:cubicBezTo>
                  <a:cubicBezTo>
                    <a:pt x="656" y="84"/>
                    <a:pt x="656" y="84"/>
                    <a:pt x="655" y="84"/>
                  </a:cubicBezTo>
                  <a:cubicBezTo>
                    <a:pt x="655" y="84"/>
                    <a:pt x="654" y="84"/>
                    <a:pt x="653" y="84"/>
                  </a:cubicBezTo>
                  <a:cubicBezTo>
                    <a:pt x="647" y="81"/>
                    <a:pt x="647" y="81"/>
                    <a:pt x="647" y="81"/>
                  </a:cubicBezTo>
                  <a:cubicBezTo>
                    <a:pt x="643" y="79"/>
                    <a:pt x="638" y="78"/>
                    <a:pt x="631" y="78"/>
                  </a:cubicBezTo>
                  <a:cubicBezTo>
                    <a:pt x="620" y="78"/>
                    <a:pt x="611" y="81"/>
                    <a:pt x="603" y="87"/>
                  </a:cubicBezTo>
                  <a:close/>
                  <a:moveTo>
                    <a:pt x="700" y="87"/>
                  </a:moveTo>
                  <a:cubicBezTo>
                    <a:pt x="692" y="93"/>
                    <a:pt x="689" y="101"/>
                    <a:pt x="689" y="111"/>
                  </a:cubicBezTo>
                  <a:cubicBezTo>
                    <a:pt x="689" y="119"/>
                    <a:pt x="692" y="126"/>
                    <a:pt x="697" y="132"/>
                  </a:cubicBezTo>
                  <a:cubicBezTo>
                    <a:pt x="703" y="137"/>
                    <a:pt x="712" y="142"/>
                    <a:pt x="725" y="147"/>
                  </a:cubicBezTo>
                  <a:cubicBezTo>
                    <a:pt x="738" y="151"/>
                    <a:pt x="746" y="154"/>
                    <a:pt x="748" y="157"/>
                  </a:cubicBezTo>
                  <a:cubicBezTo>
                    <a:pt x="754" y="161"/>
                    <a:pt x="756" y="167"/>
                    <a:pt x="756" y="173"/>
                  </a:cubicBezTo>
                  <a:cubicBezTo>
                    <a:pt x="756" y="180"/>
                    <a:pt x="753" y="186"/>
                    <a:pt x="748" y="191"/>
                  </a:cubicBezTo>
                  <a:cubicBezTo>
                    <a:pt x="742" y="196"/>
                    <a:pt x="735" y="198"/>
                    <a:pt x="727" y="198"/>
                  </a:cubicBezTo>
                  <a:cubicBezTo>
                    <a:pt x="719" y="198"/>
                    <a:pt x="711" y="196"/>
                    <a:pt x="704" y="191"/>
                  </a:cubicBezTo>
                  <a:cubicBezTo>
                    <a:pt x="698" y="186"/>
                    <a:pt x="693" y="179"/>
                    <a:pt x="691" y="172"/>
                  </a:cubicBezTo>
                  <a:cubicBezTo>
                    <a:pt x="690" y="169"/>
                    <a:pt x="689" y="168"/>
                    <a:pt x="688" y="168"/>
                  </a:cubicBezTo>
                  <a:cubicBezTo>
                    <a:pt x="687" y="168"/>
                    <a:pt x="686" y="168"/>
                    <a:pt x="686" y="170"/>
                  </a:cubicBezTo>
                  <a:cubicBezTo>
                    <a:pt x="686" y="172"/>
                    <a:pt x="687" y="176"/>
                    <a:pt x="688" y="182"/>
                  </a:cubicBezTo>
                  <a:cubicBezTo>
                    <a:pt x="690" y="187"/>
                    <a:pt x="691" y="189"/>
                    <a:pt x="691" y="190"/>
                  </a:cubicBezTo>
                  <a:cubicBezTo>
                    <a:pt x="691" y="193"/>
                    <a:pt x="692" y="195"/>
                    <a:pt x="692" y="196"/>
                  </a:cubicBezTo>
                  <a:cubicBezTo>
                    <a:pt x="693" y="197"/>
                    <a:pt x="693" y="198"/>
                    <a:pt x="694" y="198"/>
                  </a:cubicBezTo>
                  <a:cubicBezTo>
                    <a:pt x="697" y="200"/>
                    <a:pt x="701" y="202"/>
                    <a:pt x="707" y="203"/>
                  </a:cubicBezTo>
                  <a:cubicBezTo>
                    <a:pt x="712" y="204"/>
                    <a:pt x="717" y="205"/>
                    <a:pt x="722" y="205"/>
                  </a:cubicBezTo>
                  <a:cubicBezTo>
                    <a:pt x="734" y="205"/>
                    <a:pt x="745" y="201"/>
                    <a:pt x="753" y="194"/>
                  </a:cubicBezTo>
                  <a:cubicBezTo>
                    <a:pt x="761" y="187"/>
                    <a:pt x="765" y="178"/>
                    <a:pt x="765" y="167"/>
                  </a:cubicBezTo>
                  <a:cubicBezTo>
                    <a:pt x="765" y="150"/>
                    <a:pt x="754" y="139"/>
                    <a:pt x="732" y="131"/>
                  </a:cubicBezTo>
                  <a:cubicBezTo>
                    <a:pt x="721" y="128"/>
                    <a:pt x="714" y="125"/>
                    <a:pt x="711" y="124"/>
                  </a:cubicBezTo>
                  <a:cubicBezTo>
                    <a:pt x="708" y="122"/>
                    <a:pt x="705" y="120"/>
                    <a:pt x="703" y="117"/>
                  </a:cubicBezTo>
                  <a:cubicBezTo>
                    <a:pt x="700" y="113"/>
                    <a:pt x="699" y="109"/>
                    <a:pt x="699" y="104"/>
                  </a:cubicBezTo>
                  <a:cubicBezTo>
                    <a:pt x="699" y="98"/>
                    <a:pt x="701" y="94"/>
                    <a:pt x="705" y="90"/>
                  </a:cubicBezTo>
                  <a:cubicBezTo>
                    <a:pt x="709" y="86"/>
                    <a:pt x="715" y="84"/>
                    <a:pt x="721" y="84"/>
                  </a:cubicBezTo>
                  <a:cubicBezTo>
                    <a:pt x="729" y="84"/>
                    <a:pt x="736" y="86"/>
                    <a:pt x="743" y="90"/>
                  </a:cubicBezTo>
                  <a:cubicBezTo>
                    <a:pt x="750" y="95"/>
                    <a:pt x="754" y="100"/>
                    <a:pt x="756" y="106"/>
                  </a:cubicBezTo>
                  <a:cubicBezTo>
                    <a:pt x="757" y="109"/>
                    <a:pt x="758" y="111"/>
                    <a:pt x="759" y="111"/>
                  </a:cubicBezTo>
                  <a:cubicBezTo>
                    <a:pt x="760" y="111"/>
                    <a:pt x="761" y="110"/>
                    <a:pt x="761" y="108"/>
                  </a:cubicBezTo>
                  <a:cubicBezTo>
                    <a:pt x="761" y="107"/>
                    <a:pt x="761" y="106"/>
                    <a:pt x="760" y="104"/>
                  </a:cubicBezTo>
                  <a:cubicBezTo>
                    <a:pt x="759" y="95"/>
                    <a:pt x="759" y="95"/>
                    <a:pt x="759" y="95"/>
                  </a:cubicBezTo>
                  <a:cubicBezTo>
                    <a:pt x="758" y="90"/>
                    <a:pt x="758" y="87"/>
                    <a:pt x="758" y="86"/>
                  </a:cubicBezTo>
                  <a:cubicBezTo>
                    <a:pt x="758" y="83"/>
                    <a:pt x="757" y="81"/>
                    <a:pt x="756" y="82"/>
                  </a:cubicBezTo>
                  <a:cubicBezTo>
                    <a:pt x="755" y="82"/>
                    <a:pt x="755" y="82"/>
                    <a:pt x="755" y="82"/>
                  </a:cubicBezTo>
                  <a:cubicBezTo>
                    <a:pt x="753" y="83"/>
                    <a:pt x="753" y="83"/>
                    <a:pt x="753" y="83"/>
                  </a:cubicBezTo>
                  <a:cubicBezTo>
                    <a:pt x="753" y="84"/>
                    <a:pt x="752" y="84"/>
                    <a:pt x="751" y="84"/>
                  </a:cubicBezTo>
                  <a:cubicBezTo>
                    <a:pt x="751" y="84"/>
                    <a:pt x="750" y="84"/>
                    <a:pt x="750" y="84"/>
                  </a:cubicBezTo>
                  <a:cubicBezTo>
                    <a:pt x="743" y="81"/>
                    <a:pt x="743" y="81"/>
                    <a:pt x="743" y="81"/>
                  </a:cubicBezTo>
                  <a:cubicBezTo>
                    <a:pt x="739" y="79"/>
                    <a:pt x="734" y="78"/>
                    <a:pt x="727" y="78"/>
                  </a:cubicBezTo>
                  <a:cubicBezTo>
                    <a:pt x="716" y="78"/>
                    <a:pt x="707" y="81"/>
                    <a:pt x="700" y="87"/>
                  </a:cubicBezTo>
                  <a:close/>
                  <a:moveTo>
                    <a:pt x="808" y="88"/>
                  </a:moveTo>
                  <a:cubicBezTo>
                    <a:pt x="809" y="87"/>
                    <a:pt x="812" y="87"/>
                    <a:pt x="815" y="87"/>
                  </a:cubicBezTo>
                  <a:cubicBezTo>
                    <a:pt x="829" y="87"/>
                    <a:pt x="829" y="87"/>
                    <a:pt x="829" y="87"/>
                  </a:cubicBezTo>
                  <a:cubicBezTo>
                    <a:pt x="838" y="87"/>
                    <a:pt x="845" y="87"/>
                    <a:pt x="848" y="88"/>
                  </a:cubicBezTo>
                  <a:cubicBezTo>
                    <a:pt x="852" y="89"/>
                    <a:pt x="854" y="91"/>
                    <a:pt x="855" y="94"/>
                  </a:cubicBezTo>
                  <a:cubicBezTo>
                    <a:pt x="856" y="95"/>
                    <a:pt x="856" y="97"/>
                    <a:pt x="856" y="99"/>
                  </a:cubicBezTo>
                  <a:cubicBezTo>
                    <a:pt x="856" y="101"/>
                    <a:pt x="856" y="101"/>
                    <a:pt x="856" y="101"/>
                  </a:cubicBezTo>
                  <a:cubicBezTo>
                    <a:pt x="856" y="103"/>
                    <a:pt x="857" y="104"/>
                    <a:pt x="858" y="104"/>
                  </a:cubicBezTo>
                  <a:cubicBezTo>
                    <a:pt x="859" y="104"/>
                    <a:pt x="860" y="104"/>
                    <a:pt x="860" y="103"/>
                  </a:cubicBezTo>
                  <a:cubicBezTo>
                    <a:pt x="860" y="102"/>
                    <a:pt x="860" y="100"/>
                    <a:pt x="861" y="96"/>
                  </a:cubicBezTo>
                  <a:cubicBezTo>
                    <a:pt x="861" y="91"/>
                    <a:pt x="861" y="91"/>
                    <a:pt x="861" y="91"/>
                  </a:cubicBezTo>
                  <a:cubicBezTo>
                    <a:pt x="861" y="87"/>
                    <a:pt x="862" y="85"/>
                    <a:pt x="862" y="84"/>
                  </a:cubicBezTo>
                  <a:cubicBezTo>
                    <a:pt x="862" y="83"/>
                    <a:pt x="862" y="82"/>
                    <a:pt x="862" y="82"/>
                  </a:cubicBezTo>
                  <a:cubicBezTo>
                    <a:pt x="862" y="80"/>
                    <a:pt x="861" y="79"/>
                    <a:pt x="859" y="79"/>
                  </a:cubicBezTo>
                  <a:cubicBezTo>
                    <a:pt x="858" y="79"/>
                    <a:pt x="857" y="79"/>
                    <a:pt x="856" y="80"/>
                  </a:cubicBezTo>
                  <a:cubicBezTo>
                    <a:pt x="855" y="80"/>
                    <a:pt x="853" y="80"/>
                    <a:pt x="849" y="80"/>
                  </a:cubicBezTo>
                  <a:cubicBezTo>
                    <a:pt x="837" y="81"/>
                    <a:pt x="837" y="81"/>
                    <a:pt x="837" y="81"/>
                  </a:cubicBezTo>
                  <a:cubicBezTo>
                    <a:pt x="831" y="81"/>
                    <a:pt x="824" y="81"/>
                    <a:pt x="817" y="81"/>
                  </a:cubicBezTo>
                  <a:cubicBezTo>
                    <a:pt x="805" y="81"/>
                    <a:pt x="795" y="81"/>
                    <a:pt x="787" y="80"/>
                  </a:cubicBezTo>
                  <a:cubicBezTo>
                    <a:pt x="784" y="79"/>
                    <a:pt x="782" y="79"/>
                    <a:pt x="781" y="79"/>
                  </a:cubicBezTo>
                  <a:cubicBezTo>
                    <a:pt x="778" y="79"/>
                    <a:pt x="777" y="80"/>
                    <a:pt x="777" y="82"/>
                  </a:cubicBezTo>
                  <a:cubicBezTo>
                    <a:pt x="777" y="83"/>
                    <a:pt x="777" y="83"/>
                    <a:pt x="779" y="83"/>
                  </a:cubicBezTo>
                  <a:cubicBezTo>
                    <a:pt x="785" y="83"/>
                    <a:pt x="788" y="85"/>
                    <a:pt x="790" y="88"/>
                  </a:cubicBezTo>
                  <a:cubicBezTo>
                    <a:pt x="792" y="91"/>
                    <a:pt x="793" y="96"/>
                    <a:pt x="793" y="105"/>
                  </a:cubicBezTo>
                  <a:cubicBezTo>
                    <a:pt x="793" y="180"/>
                    <a:pt x="793" y="180"/>
                    <a:pt x="793" y="180"/>
                  </a:cubicBezTo>
                  <a:cubicBezTo>
                    <a:pt x="793" y="186"/>
                    <a:pt x="793" y="186"/>
                    <a:pt x="793" y="186"/>
                  </a:cubicBezTo>
                  <a:cubicBezTo>
                    <a:pt x="793" y="193"/>
                    <a:pt x="791" y="198"/>
                    <a:pt x="786" y="199"/>
                  </a:cubicBezTo>
                  <a:cubicBezTo>
                    <a:pt x="783" y="200"/>
                    <a:pt x="783" y="200"/>
                    <a:pt x="783" y="200"/>
                  </a:cubicBezTo>
                  <a:cubicBezTo>
                    <a:pt x="781" y="200"/>
                    <a:pt x="781" y="201"/>
                    <a:pt x="781" y="202"/>
                  </a:cubicBezTo>
                  <a:cubicBezTo>
                    <a:pt x="781" y="203"/>
                    <a:pt x="782" y="204"/>
                    <a:pt x="783" y="204"/>
                  </a:cubicBezTo>
                  <a:cubicBezTo>
                    <a:pt x="784" y="204"/>
                    <a:pt x="786" y="204"/>
                    <a:pt x="788" y="203"/>
                  </a:cubicBezTo>
                  <a:cubicBezTo>
                    <a:pt x="792" y="202"/>
                    <a:pt x="800" y="202"/>
                    <a:pt x="810" y="202"/>
                  </a:cubicBezTo>
                  <a:cubicBezTo>
                    <a:pt x="818" y="202"/>
                    <a:pt x="827" y="203"/>
                    <a:pt x="838" y="204"/>
                  </a:cubicBezTo>
                  <a:cubicBezTo>
                    <a:pt x="841" y="204"/>
                    <a:pt x="844" y="204"/>
                    <a:pt x="845" y="204"/>
                  </a:cubicBezTo>
                  <a:cubicBezTo>
                    <a:pt x="853" y="204"/>
                    <a:pt x="860" y="201"/>
                    <a:pt x="865" y="194"/>
                  </a:cubicBezTo>
                  <a:cubicBezTo>
                    <a:pt x="870" y="189"/>
                    <a:pt x="872" y="185"/>
                    <a:pt x="872" y="181"/>
                  </a:cubicBezTo>
                  <a:cubicBezTo>
                    <a:pt x="872" y="179"/>
                    <a:pt x="871" y="178"/>
                    <a:pt x="870" y="178"/>
                  </a:cubicBezTo>
                  <a:cubicBezTo>
                    <a:pt x="869" y="178"/>
                    <a:pt x="869" y="179"/>
                    <a:pt x="868" y="180"/>
                  </a:cubicBezTo>
                  <a:cubicBezTo>
                    <a:pt x="861" y="190"/>
                    <a:pt x="846" y="196"/>
                    <a:pt x="823" y="196"/>
                  </a:cubicBezTo>
                  <a:cubicBezTo>
                    <a:pt x="816" y="196"/>
                    <a:pt x="811" y="195"/>
                    <a:pt x="809" y="194"/>
                  </a:cubicBezTo>
                  <a:cubicBezTo>
                    <a:pt x="807" y="193"/>
                    <a:pt x="807" y="189"/>
                    <a:pt x="807" y="184"/>
                  </a:cubicBezTo>
                  <a:cubicBezTo>
                    <a:pt x="807" y="151"/>
                    <a:pt x="807" y="151"/>
                    <a:pt x="807" y="151"/>
                  </a:cubicBezTo>
                  <a:cubicBezTo>
                    <a:pt x="806" y="149"/>
                    <a:pt x="806" y="149"/>
                    <a:pt x="806" y="149"/>
                  </a:cubicBezTo>
                  <a:cubicBezTo>
                    <a:pt x="806" y="147"/>
                    <a:pt x="807" y="146"/>
                    <a:pt x="808" y="145"/>
                  </a:cubicBezTo>
                  <a:cubicBezTo>
                    <a:pt x="809" y="144"/>
                    <a:pt x="811" y="144"/>
                    <a:pt x="814" y="144"/>
                  </a:cubicBezTo>
                  <a:cubicBezTo>
                    <a:pt x="833" y="144"/>
                    <a:pt x="833" y="144"/>
                    <a:pt x="833" y="144"/>
                  </a:cubicBezTo>
                  <a:cubicBezTo>
                    <a:pt x="839" y="144"/>
                    <a:pt x="842" y="145"/>
                    <a:pt x="844" y="146"/>
                  </a:cubicBezTo>
                  <a:cubicBezTo>
                    <a:pt x="846" y="148"/>
                    <a:pt x="848" y="150"/>
                    <a:pt x="849" y="154"/>
                  </a:cubicBezTo>
                  <a:cubicBezTo>
                    <a:pt x="849" y="157"/>
                    <a:pt x="849" y="157"/>
                    <a:pt x="849" y="157"/>
                  </a:cubicBezTo>
                  <a:cubicBezTo>
                    <a:pt x="849" y="158"/>
                    <a:pt x="850" y="159"/>
                    <a:pt x="851" y="159"/>
                  </a:cubicBezTo>
                  <a:cubicBezTo>
                    <a:pt x="853" y="159"/>
                    <a:pt x="853" y="158"/>
                    <a:pt x="853" y="157"/>
                  </a:cubicBezTo>
                  <a:cubicBezTo>
                    <a:pt x="853" y="156"/>
                    <a:pt x="853" y="155"/>
                    <a:pt x="853" y="154"/>
                  </a:cubicBezTo>
                  <a:cubicBezTo>
                    <a:pt x="853" y="150"/>
                    <a:pt x="852" y="147"/>
                    <a:pt x="852" y="143"/>
                  </a:cubicBezTo>
                  <a:cubicBezTo>
                    <a:pt x="852" y="138"/>
                    <a:pt x="853" y="133"/>
                    <a:pt x="853" y="127"/>
                  </a:cubicBezTo>
                  <a:cubicBezTo>
                    <a:pt x="853" y="127"/>
                    <a:pt x="853" y="126"/>
                    <a:pt x="853" y="125"/>
                  </a:cubicBezTo>
                  <a:cubicBezTo>
                    <a:pt x="853" y="124"/>
                    <a:pt x="853" y="123"/>
                    <a:pt x="852" y="123"/>
                  </a:cubicBezTo>
                  <a:cubicBezTo>
                    <a:pt x="850" y="123"/>
                    <a:pt x="850" y="124"/>
                    <a:pt x="849" y="125"/>
                  </a:cubicBezTo>
                  <a:cubicBezTo>
                    <a:pt x="849" y="129"/>
                    <a:pt x="848" y="132"/>
                    <a:pt x="847" y="133"/>
                  </a:cubicBezTo>
                  <a:cubicBezTo>
                    <a:pt x="846" y="134"/>
                    <a:pt x="844" y="135"/>
                    <a:pt x="840" y="135"/>
                  </a:cubicBezTo>
                  <a:cubicBezTo>
                    <a:pt x="837" y="136"/>
                    <a:pt x="832" y="136"/>
                    <a:pt x="826" y="136"/>
                  </a:cubicBezTo>
                  <a:cubicBezTo>
                    <a:pt x="812" y="136"/>
                    <a:pt x="812" y="136"/>
                    <a:pt x="812" y="136"/>
                  </a:cubicBezTo>
                  <a:cubicBezTo>
                    <a:pt x="809" y="136"/>
                    <a:pt x="808" y="136"/>
                    <a:pt x="807" y="136"/>
                  </a:cubicBezTo>
                  <a:cubicBezTo>
                    <a:pt x="807" y="135"/>
                    <a:pt x="807" y="133"/>
                    <a:pt x="807" y="131"/>
                  </a:cubicBezTo>
                  <a:cubicBezTo>
                    <a:pt x="807" y="95"/>
                    <a:pt x="807" y="95"/>
                    <a:pt x="807" y="95"/>
                  </a:cubicBezTo>
                  <a:cubicBezTo>
                    <a:pt x="807" y="91"/>
                    <a:pt x="807" y="89"/>
                    <a:pt x="808" y="88"/>
                  </a:cubicBezTo>
                  <a:close/>
                  <a:moveTo>
                    <a:pt x="910" y="88"/>
                  </a:moveTo>
                  <a:cubicBezTo>
                    <a:pt x="912" y="87"/>
                    <a:pt x="914" y="87"/>
                    <a:pt x="918" y="87"/>
                  </a:cubicBezTo>
                  <a:cubicBezTo>
                    <a:pt x="932" y="87"/>
                    <a:pt x="932" y="87"/>
                    <a:pt x="932" y="87"/>
                  </a:cubicBezTo>
                  <a:cubicBezTo>
                    <a:pt x="941" y="87"/>
                    <a:pt x="947" y="87"/>
                    <a:pt x="951" y="88"/>
                  </a:cubicBezTo>
                  <a:cubicBezTo>
                    <a:pt x="954" y="89"/>
                    <a:pt x="956" y="91"/>
                    <a:pt x="957" y="94"/>
                  </a:cubicBezTo>
                  <a:cubicBezTo>
                    <a:pt x="958" y="95"/>
                    <a:pt x="959" y="97"/>
                    <a:pt x="959" y="99"/>
                  </a:cubicBezTo>
                  <a:cubicBezTo>
                    <a:pt x="959" y="101"/>
                    <a:pt x="959" y="101"/>
                    <a:pt x="959" y="101"/>
                  </a:cubicBezTo>
                  <a:cubicBezTo>
                    <a:pt x="959" y="103"/>
                    <a:pt x="959" y="104"/>
                    <a:pt x="960" y="104"/>
                  </a:cubicBezTo>
                  <a:cubicBezTo>
                    <a:pt x="961" y="104"/>
                    <a:pt x="962" y="104"/>
                    <a:pt x="962" y="103"/>
                  </a:cubicBezTo>
                  <a:cubicBezTo>
                    <a:pt x="963" y="102"/>
                    <a:pt x="963" y="100"/>
                    <a:pt x="963" y="96"/>
                  </a:cubicBezTo>
                  <a:cubicBezTo>
                    <a:pt x="964" y="91"/>
                    <a:pt x="964" y="91"/>
                    <a:pt x="964" y="91"/>
                  </a:cubicBezTo>
                  <a:cubicBezTo>
                    <a:pt x="964" y="87"/>
                    <a:pt x="964" y="85"/>
                    <a:pt x="964" y="84"/>
                  </a:cubicBezTo>
                  <a:cubicBezTo>
                    <a:pt x="964" y="83"/>
                    <a:pt x="965" y="82"/>
                    <a:pt x="965" y="82"/>
                  </a:cubicBezTo>
                  <a:cubicBezTo>
                    <a:pt x="965" y="80"/>
                    <a:pt x="964" y="79"/>
                    <a:pt x="962" y="79"/>
                  </a:cubicBezTo>
                  <a:cubicBezTo>
                    <a:pt x="961" y="79"/>
                    <a:pt x="960" y="79"/>
                    <a:pt x="958" y="80"/>
                  </a:cubicBezTo>
                  <a:cubicBezTo>
                    <a:pt x="957" y="80"/>
                    <a:pt x="955" y="80"/>
                    <a:pt x="952" y="80"/>
                  </a:cubicBezTo>
                  <a:cubicBezTo>
                    <a:pt x="939" y="81"/>
                    <a:pt x="939" y="81"/>
                    <a:pt x="939" y="81"/>
                  </a:cubicBezTo>
                  <a:cubicBezTo>
                    <a:pt x="933" y="81"/>
                    <a:pt x="927" y="81"/>
                    <a:pt x="920" y="81"/>
                  </a:cubicBezTo>
                  <a:cubicBezTo>
                    <a:pt x="908" y="81"/>
                    <a:pt x="897" y="81"/>
                    <a:pt x="889" y="80"/>
                  </a:cubicBezTo>
                  <a:cubicBezTo>
                    <a:pt x="886" y="79"/>
                    <a:pt x="884" y="79"/>
                    <a:pt x="883" y="79"/>
                  </a:cubicBezTo>
                  <a:cubicBezTo>
                    <a:pt x="880" y="79"/>
                    <a:pt x="879" y="80"/>
                    <a:pt x="879" y="82"/>
                  </a:cubicBezTo>
                  <a:cubicBezTo>
                    <a:pt x="879" y="83"/>
                    <a:pt x="880" y="83"/>
                    <a:pt x="881" y="83"/>
                  </a:cubicBezTo>
                  <a:cubicBezTo>
                    <a:pt x="887" y="83"/>
                    <a:pt x="891" y="85"/>
                    <a:pt x="892" y="88"/>
                  </a:cubicBezTo>
                  <a:cubicBezTo>
                    <a:pt x="894" y="91"/>
                    <a:pt x="895" y="96"/>
                    <a:pt x="895" y="105"/>
                  </a:cubicBezTo>
                  <a:cubicBezTo>
                    <a:pt x="895" y="180"/>
                    <a:pt x="895" y="180"/>
                    <a:pt x="895" y="180"/>
                  </a:cubicBezTo>
                  <a:cubicBezTo>
                    <a:pt x="895" y="186"/>
                    <a:pt x="895" y="186"/>
                    <a:pt x="895" y="186"/>
                  </a:cubicBezTo>
                  <a:cubicBezTo>
                    <a:pt x="895" y="193"/>
                    <a:pt x="893" y="198"/>
                    <a:pt x="889" y="199"/>
                  </a:cubicBezTo>
                  <a:cubicBezTo>
                    <a:pt x="885" y="200"/>
                    <a:pt x="885" y="200"/>
                    <a:pt x="885" y="200"/>
                  </a:cubicBezTo>
                  <a:cubicBezTo>
                    <a:pt x="884" y="200"/>
                    <a:pt x="883" y="201"/>
                    <a:pt x="883" y="202"/>
                  </a:cubicBezTo>
                  <a:cubicBezTo>
                    <a:pt x="883" y="203"/>
                    <a:pt x="884" y="204"/>
                    <a:pt x="886" y="204"/>
                  </a:cubicBezTo>
                  <a:cubicBezTo>
                    <a:pt x="887" y="204"/>
                    <a:pt x="888" y="204"/>
                    <a:pt x="890" y="203"/>
                  </a:cubicBezTo>
                  <a:cubicBezTo>
                    <a:pt x="895" y="202"/>
                    <a:pt x="902" y="202"/>
                    <a:pt x="913" y="202"/>
                  </a:cubicBezTo>
                  <a:cubicBezTo>
                    <a:pt x="920" y="202"/>
                    <a:pt x="929" y="203"/>
                    <a:pt x="941" y="204"/>
                  </a:cubicBezTo>
                  <a:cubicBezTo>
                    <a:pt x="944" y="204"/>
                    <a:pt x="946" y="204"/>
                    <a:pt x="948" y="204"/>
                  </a:cubicBezTo>
                  <a:cubicBezTo>
                    <a:pt x="956" y="204"/>
                    <a:pt x="962" y="201"/>
                    <a:pt x="968" y="194"/>
                  </a:cubicBezTo>
                  <a:cubicBezTo>
                    <a:pt x="972" y="189"/>
                    <a:pt x="974" y="185"/>
                    <a:pt x="974" y="181"/>
                  </a:cubicBezTo>
                  <a:cubicBezTo>
                    <a:pt x="974" y="179"/>
                    <a:pt x="974" y="178"/>
                    <a:pt x="972" y="178"/>
                  </a:cubicBezTo>
                  <a:cubicBezTo>
                    <a:pt x="972" y="178"/>
                    <a:pt x="971" y="179"/>
                    <a:pt x="970" y="180"/>
                  </a:cubicBezTo>
                  <a:cubicBezTo>
                    <a:pt x="964" y="190"/>
                    <a:pt x="949" y="196"/>
                    <a:pt x="925" y="196"/>
                  </a:cubicBezTo>
                  <a:cubicBezTo>
                    <a:pt x="918" y="196"/>
                    <a:pt x="913" y="195"/>
                    <a:pt x="912" y="194"/>
                  </a:cubicBezTo>
                  <a:cubicBezTo>
                    <a:pt x="910" y="193"/>
                    <a:pt x="909" y="189"/>
                    <a:pt x="909" y="184"/>
                  </a:cubicBezTo>
                  <a:cubicBezTo>
                    <a:pt x="909" y="151"/>
                    <a:pt x="909" y="151"/>
                    <a:pt x="909" y="151"/>
                  </a:cubicBezTo>
                  <a:cubicBezTo>
                    <a:pt x="909" y="149"/>
                    <a:pt x="909" y="149"/>
                    <a:pt x="909" y="149"/>
                  </a:cubicBezTo>
                  <a:cubicBezTo>
                    <a:pt x="909" y="147"/>
                    <a:pt x="909" y="146"/>
                    <a:pt x="910" y="145"/>
                  </a:cubicBezTo>
                  <a:cubicBezTo>
                    <a:pt x="911" y="144"/>
                    <a:pt x="913" y="144"/>
                    <a:pt x="916" y="144"/>
                  </a:cubicBezTo>
                  <a:cubicBezTo>
                    <a:pt x="936" y="144"/>
                    <a:pt x="936" y="144"/>
                    <a:pt x="936" y="144"/>
                  </a:cubicBezTo>
                  <a:cubicBezTo>
                    <a:pt x="941" y="144"/>
                    <a:pt x="945" y="145"/>
                    <a:pt x="947" y="146"/>
                  </a:cubicBezTo>
                  <a:cubicBezTo>
                    <a:pt x="949" y="148"/>
                    <a:pt x="950" y="150"/>
                    <a:pt x="951" y="154"/>
                  </a:cubicBezTo>
                  <a:cubicBezTo>
                    <a:pt x="951" y="157"/>
                    <a:pt x="951" y="157"/>
                    <a:pt x="951" y="157"/>
                  </a:cubicBezTo>
                  <a:cubicBezTo>
                    <a:pt x="952" y="158"/>
                    <a:pt x="952" y="159"/>
                    <a:pt x="954" y="159"/>
                  </a:cubicBezTo>
                  <a:cubicBezTo>
                    <a:pt x="955" y="159"/>
                    <a:pt x="955" y="158"/>
                    <a:pt x="955" y="157"/>
                  </a:cubicBezTo>
                  <a:cubicBezTo>
                    <a:pt x="955" y="156"/>
                    <a:pt x="955" y="155"/>
                    <a:pt x="955" y="154"/>
                  </a:cubicBezTo>
                  <a:cubicBezTo>
                    <a:pt x="955" y="150"/>
                    <a:pt x="955" y="147"/>
                    <a:pt x="955" y="143"/>
                  </a:cubicBezTo>
                  <a:cubicBezTo>
                    <a:pt x="955" y="138"/>
                    <a:pt x="955" y="133"/>
                    <a:pt x="956" y="127"/>
                  </a:cubicBezTo>
                  <a:cubicBezTo>
                    <a:pt x="956" y="127"/>
                    <a:pt x="956" y="126"/>
                    <a:pt x="956" y="125"/>
                  </a:cubicBezTo>
                  <a:cubicBezTo>
                    <a:pt x="956" y="124"/>
                    <a:pt x="955" y="123"/>
                    <a:pt x="954" y="123"/>
                  </a:cubicBezTo>
                  <a:cubicBezTo>
                    <a:pt x="953" y="123"/>
                    <a:pt x="952" y="124"/>
                    <a:pt x="952" y="125"/>
                  </a:cubicBezTo>
                  <a:cubicBezTo>
                    <a:pt x="951" y="129"/>
                    <a:pt x="950" y="132"/>
                    <a:pt x="949" y="133"/>
                  </a:cubicBezTo>
                  <a:cubicBezTo>
                    <a:pt x="948" y="134"/>
                    <a:pt x="946" y="135"/>
                    <a:pt x="943" y="135"/>
                  </a:cubicBezTo>
                  <a:cubicBezTo>
                    <a:pt x="939" y="136"/>
                    <a:pt x="934" y="136"/>
                    <a:pt x="928" y="136"/>
                  </a:cubicBezTo>
                  <a:cubicBezTo>
                    <a:pt x="914" y="136"/>
                    <a:pt x="914" y="136"/>
                    <a:pt x="914" y="136"/>
                  </a:cubicBezTo>
                  <a:cubicBezTo>
                    <a:pt x="912" y="136"/>
                    <a:pt x="910" y="136"/>
                    <a:pt x="910" y="136"/>
                  </a:cubicBezTo>
                  <a:cubicBezTo>
                    <a:pt x="909" y="135"/>
                    <a:pt x="909" y="133"/>
                    <a:pt x="909" y="131"/>
                  </a:cubicBezTo>
                  <a:cubicBezTo>
                    <a:pt x="909" y="95"/>
                    <a:pt x="909" y="95"/>
                    <a:pt x="909" y="95"/>
                  </a:cubicBezTo>
                  <a:cubicBezTo>
                    <a:pt x="909" y="91"/>
                    <a:pt x="909" y="89"/>
                    <a:pt x="910" y="88"/>
                  </a:cubicBezTo>
                  <a:close/>
                  <a:moveTo>
                    <a:pt x="32" y="6"/>
                  </a:moveTo>
                  <a:cubicBezTo>
                    <a:pt x="33" y="5"/>
                    <a:pt x="35" y="5"/>
                    <a:pt x="39" y="5"/>
                  </a:cubicBezTo>
                  <a:cubicBezTo>
                    <a:pt x="42" y="5"/>
                    <a:pt x="44" y="5"/>
                    <a:pt x="46" y="7"/>
                  </a:cubicBezTo>
                  <a:cubicBezTo>
                    <a:pt x="47" y="8"/>
                    <a:pt x="48" y="9"/>
                    <a:pt x="49" y="12"/>
                  </a:cubicBezTo>
                  <a:cubicBezTo>
                    <a:pt x="49" y="13"/>
                    <a:pt x="50" y="13"/>
                    <a:pt x="50" y="13"/>
                  </a:cubicBezTo>
                  <a:cubicBezTo>
                    <a:pt x="51" y="13"/>
                    <a:pt x="51" y="13"/>
                    <a:pt x="51" y="12"/>
                  </a:cubicBezTo>
                  <a:cubicBezTo>
                    <a:pt x="51" y="11"/>
                    <a:pt x="51" y="10"/>
                    <a:pt x="51" y="9"/>
                  </a:cubicBezTo>
                  <a:cubicBezTo>
                    <a:pt x="51" y="7"/>
                    <a:pt x="51" y="6"/>
                    <a:pt x="51" y="6"/>
                  </a:cubicBezTo>
                  <a:cubicBezTo>
                    <a:pt x="50" y="3"/>
                    <a:pt x="50" y="3"/>
                    <a:pt x="50" y="3"/>
                  </a:cubicBezTo>
                  <a:cubicBezTo>
                    <a:pt x="50" y="2"/>
                    <a:pt x="50" y="1"/>
                    <a:pt x="48" y="1"/>
                  </a:cubicBezTo>
                  <a:cubicBezTo>
                    <a:pt x="48" y="1"/>
                    <a:pt x="47" y="1"/>
                    <a:pt x="46" y="1"/>
                  </a:cubicBezTo>
                  <a:cubicBezTo>
                    <a:pt x="39" y="1"/>
                    <a:pt x="32" y="2"/>
                    <a:pt x="26" y="2"/>
                  </a:cubicBezTo>
                  <a:cubicBezTo>
                    <a:pt x="17" y="1"/>
                    <a:pt x="17" y="1"/>
                    <a:pt x="17" y="1"/>
                  </a:cubicBezTo>
                  <a:cubicBezTo>
                    <a:pt x="9" y="1"/>
                    <a:pt x="9" y="1"/>
                    <a:pt x="9" y="1"/>
                  </a:cubicBezTo>
                  <a:cubicBezTo>
                    <a:pt x="7" y="1"/>
                    <a:pt x="5" y="1"/>
                    <a:pt x="4" y="1"/>
                  </a:cubicBezTo>
                  <a:cubicBezTo>
                    <a:pt x="4" y="1"/>
                    <a:pt x="3" y="1"/>
                    <a:pt x="3" y="1"/>
                  </a:cubicBezTo>
                  <a:cubicBezTo>
                    <a:pt x="2" y="1"/>
                    <a:pt x="2" y="2"/>
                    <a:pt x="2" y="3"/>
                  </a:cubicBezTo>
                  <a:cubicBezTo>
                    <a:pt x="1" y="5"/>
                    <a:pt x="1" y="5"/>
                    <a:pt x="1" y="5"/>
                  </a:cubicBezTo>
                  <a:cubicBezTo>
                    <a:pt x="1" y="8"/>
                    <a:pt x="1" y="8"/>
                    <a:pt x="1" y="8"/>
                  </a:cubicBezTo>
                  <a:cubicBezTo>
                    <a:pt x="0" y="12"/>
                    <a:pt x="0" y="12"/>
                    <a:pt x="0" y="12"/>
                  </a:cubicBezTo>
                  <a:cubicBezTo>
                    <a:pt x="0" y="13"/>
                    <a:pt x="0" y="14"/>
                    <a:pt x="0" y="15"/>
                  </a:cubicBezTo>
                  <a:cubicBezTo>
                    <a:pt x="0" y="16"/>
                    <a:pt x="0" y="16"/>
                    <a:pt x="1" y="16"/>
                  </a:cubicBezTo>
                  <a:cubicBezTo>
                    <a:pt x="2" y="16"/>
                    <a:pt x="2" y="16"/>
                    <a:pt x="3" y="14"/>
                  </a:cubicBezTo>
                  <a:cubicBezTo>
                    <a:pt x="3" y="13"/>
                    <a:pt x="3" y="13"/>
                    <a:pt x="3" y="13"/>
                  </a:cubicBezTo>
                  <a:cubicBezTo>
                    <a:pt x="4" y="11"/>
                    <a:pt x="4" y="9"/>
                    <a:pt x="5" y="8"/>
                  </a:cubicBezTo>
                  <a:cubicBezTo>
                    <a:pt x="5" y="7"/>
                    <a:pt x="6" y="7"/>
                    <a:pt x="7" y="6"/>
                  </a:cubicBezTo>
                  <a:cubicBezTo>
                    <a:pt x="9" y="5"/>
                    <a:pt x="13" y="5"/>
                    <a:pt x="18" y="5"/>
                  </a:cubicBezTo>
                  <a:cubicBezTo>
                    <a:pt x="20" y="5"/>
                    <a:pt x="21" y="6"/>
                    <a:pt x="21" y="8"/>
                  </a:cubicBezTo>
                  <a:cubicBezTo>
                    <a:pt x="21" y="43"/>
                    <a:pt x="21" y="43"/>
                    <a:pt x="21" y="43"/>
                  </a:cubicBezTo>
                  <a:cubicBezTo>
                    <a:pt x="21" y="44"/>
                    <a:pt x="21" y="44"/>
                    <a:pt x="21" y="44"/>
                  </a:cubicBezTo>
                  <a:cubicBezTo>
                    <a:pt x="21" y="47"/>
                    <a:pt x="21" y="49"/>
                    <a:pt x="20" y="50"/>
                  </a:cubicBezTo>
                  <a:cubicBezTo>
                    <a:pt x="19" y="51"/>
                    <a:pt x="17" y="52"/>
                    <a:pt x="15" y="52"/>
                  </a:cubicBezTo>
                  <a:cubicBezTo>
                    <a:pt x="14" y="52"/>
                    <a:pt x="14" y="52"/>
                    <a:pt x="14" y="52"/>
                  </a:cubicBezTo>
                  <a:cubicBezTo>
                    <a:pt x="13" y="53"/>
                    <a:pt x="13" y="53"/>
                    <a:pt x="13" y="54"/>
                  </a:cubicBezTo>
                  <a:cubicBezTo>
                    <a:pt x="13" y="54"/>
                    <a:pt x="14" y="55"/>
                    <a:pt x="14" y="55"/>
                  </a:cubicBezTo>
                  <a:cubicBezTo>
                    <a:pt x="15" y="55"/>
                    <a:pt x="15" y="55"/>
                    <a:pt x="16" y="54"/>
                  </a:cubicBezTo>
                  <a:cubicBezTo>
                    <a:pt x="25" y="54"/>
                    <a:pt x="25" y="54"/>
                    <a:pt x="25" y="54"/>
                  </a:cubicBezTo>
                  <a:cubicBezTo>
                    <a:pt x="26" y="54"/>
                    <a:pt x="27" y="54"/>
                    <a:pt x="29" y="54"/>
                  </a:cubicBezTo>
                  <a:cubicBezTo>
                    <a:pt x="29" y="54"/>
                    <a:pt x="30" y="54"/>
                    <a:pt x="30" y="54"/>
                  </a:cubicBezTo>
                  <a:cubicBezTo>
                    <a:pt x="35" y="54"/>
                    <a:pt x="35" y="54"/>
                    <a:pt x="35" y="54"/>
                  </a:cubicBezTo>
                  <a:cubicBezTo>
                    <a:pt x="38" y="54"/>
                    <a:pt x="38" y="54"/>
                    <a:pt x="38" y="54"/>
                  </a:cubicBezTo>
                  <a:cubicBezTo>
                    <a:pt x="39" y="54"/>
                    <a:pt x="39" y="54"/>
                    <a:pt x="39" y="54"/>
                  </a:cubicBezTo>
                  <a:cubicBezTo>
                    <a:pt x="40" y="54"/>
                    <a:pt x="40" y="54"/>
                    <a:pt x="40" y="53"/>
                  </a:cubicBezTo>
                  <a:cubicBezTo>
                    <a:pt x="40" y="53"/>
                    <a:pt x="40" y="52"/>
                    <a:pt x="39" y="52"/>
                  </a:cubicBezTo>
                  <a:cubicBezTo>
                    <a:pt x="36" y="52"/>
                    <a:pt x="33" y="51"/>
                    <a:pt x="32" y="49"/>
                  </a:cubicBezTo>
                  <a:cubicBezTo>
                    <a:pt x="31" y="47"/>
                    <a:pt x="30" y="44"/>
                    <a:pt x="30" y="40"/>
                  </a:cubicBezTo>
                  <a:cubicBezTo>
                    <a:pt x="30" y="10"/>
                    <a:pt x="30" y="10"/>
                    <a:pt x="30" y="10"/>
                  </a:cubicBezTo>
                  <a:cubicBezTo>
                    <a:pt x="30" y="8"/>
                    <a:pt x="31" y="6"/>
                    <a:pt x="32" y="6"/>
                  </a:cubicBezTo>
                  <a:close/>
                  <a:moveTo>
                    <a:pt x="108" y="28"/>
                  </a:moveTo>
                  <a:cubicBezTo>
                    <a:pt x="108" y="29"/>
                    <a:pt x="108" y="31"/>
                    <a:pt x="108" y="33"/>
                  </a:cubicBezTo>
                  <a:cubicBezTo>
                    <a:pt x="108" y="42"/>
                    <a:pt x="108" y="42"/>
                    <a:pt x="108" y="42"/>
                  </a:cubicBezTo>
                  <a:cubicBezTo>
                    <a:pt x="108" y="44"/>
                    <a:pt x="108" y="44"/>
                    <a:pt x="108" y="44"/>
                  </a:cubicBezTo>
                  <a:cubicBezTo>
                    <a:pt x="108" y="46"/>
                    <a:pt x="108" y="48"/>
                    <a:pt x="107" y="50"/>
                  </a:cubicBezTo>
                  <a:cubicBezTo>
                    <a:pt x="106" y="51"/>
                    <a:pt x="105" y="52"/>
                    <a:pt x="103" y="52"/>
                  </a:cubicBezTo>
                  <a:cubicBezTo>
                    <a:pt x="103" y="52"/>
                    <a:pt x="102" y="53"/>
                    <a:pt x="102" y="53"/>
                  </a:cubicBezTo>
                  <a:cubicBezTo>
                    <a:pt x="102" y="54"/>
                    <a:pt x="103" y="54"/>
                    <a:pt x="104" y="54"/>
                  </a:cubicBezTo>
                  <a:cubicBezTo>
                    <a:pt x="104" y="54"/>
                    <a:pt x="105" y="54"/>
                    <a:pt x="107" y="54"/>
                  </a:cubicBezTo>
                  <a:cubicBezTo>
                    <a:pt x="109" y="54"/>
                    <a:pt x="111" y="54"/>
                    <a:pt x="113" y="54"/>
                  </a:cubicBezTo>
                  <a:cubicBezTo>
                    <a:pt x="116" y="54"/>
                    <a:pt x="118" y="54"/>
                    <a:pt x="121" y="54"/>
                  </a:cubicBezTo>
                  <a:cubicBezTo>
                    <a:pt x="123" y="54"/>
                    <a:pt x="124" y="54"/>
                    <a:pt x="124" y="54"/>
                  </a:cubicBezTo>
                  <a:cubicBezTo>
                    <a:pt x="126" y="54"/>
                    <a:pt x="126" y="54"/>
                    <a:pt x="126" y="53"/>
                  </a:cubicBezTo>
                  <a:cubicBezTo>
                    <a:pt x="126" y="53"/>
                    <a:pt x="126" y="52"/>
                    <a:pt x="125" y="52"/>
                  </a:cubicBezTo>
                  <a:cubicBezTo>
                    <a:pt x="122" y="52"/>
                    <a:pt x="120" y="51"/>
                    <a:pt x="119" y="50"/>
                  </a:cubicBezTo>
                  <a:cubicBezTo>
                    <a:pt x="118" y="48"/>
                    <a:pt x="117" y="46"/>
                    <a:pt x="117" y="42"/>
                  </a:cubicBezTo>
                  <a:cubicBezTo>
                    <a:pt x="117" y="9"/>
                    <a:pt x="117" y="9"/>
                    <a:pt x="117" y="9"/>
                  </a:cubicBezTo>
                  <a:cubicBezTo>
                    <a:pt x="117" y="5"/>
                    <a:pt x="119" y="3"/>
                    <a:pt x="122" y="3"/>
                  </a:cubicBezTo>
                  <a:cubicBezTo>
                    <a:pt x="123" y="3"/>
                    <a:pt x="123" y="2"/>
                    <a:pt x="123" y="2"/>
                  </a:cubicBezTo>
                  <a:cubicBezTo>
                    <a:pt x="123" y="1"/>
                    <a:pt x="122" y="1"/>
                    <a:pt x="122" y="1"/>
                  </a:cubicBezTo>
                  <a:cubicBezTo>
                    <a:pt x="121" y="1"/>
                    <a:pt x="119" y="1"/>
                    <a:pt x="117" y="1"/>
                  </a:cubicBezTo>
                  <a:cubicBezTo>
                    <a:pt x="114" y="1"/>
                    <a:pt x="112" y="1"/>
                    <a:pt x="111" y="1"/>
                  </a:cubicBezTo>
                  <a:cubicBezTo>
                    <a:pt x="108" y="1"/>
                    <a:pt x="106" y="1"/>
                    <a:pt x="104" y="1"/>
                  </a:cubicBezTo>
                  <a:cubicBezTo>
                    <a:pt x="103" y="1"/>
                    <a:pt x="102" y="1"/>
                    <a:pt x="101" y="1"/>
                  </a:cubicBezTo>
                  <a:cubicBezTo>
                    <a:pt x="100" y="1"/>
                    <a:pt x="100" y="1"/>
                    <a:pt x="100" y="2"/>
                  </a:cubicBezTo>
                  <a:cubicBezTo>
                    <a:pt x="100" y="2"/>
                    <a:pt x="100" y="3"/>
                    <a:pt x="101" y="3"/>
                  </a:cubicBezTo>
                  <a:cubicBezTo>
                    <a:pt x="103" y="3"/>
                    <a:pt x="103" y="3"/>
                    <a:pt x="103" y="3"/>
                  </a:cubicBezTo>
                  <a:cubicBezTo>
                    <a:pt x="106" y="4"/>
                    <a:pt x="108" y="6"/>
                    <a:pt x="108" y="9"/>
                  </a:cubicBezTo>
                  <a:cubicBezTo>
                    <a:pt x="108" y="18"/>
                    <a:pt x="108" y="18"/>
                    <a:pt x="108" y="18"/>
                  </a:cubicBezTo>
                  <a:cubicBezTo>
                    <a:pt x="108" y="20"/>
                    <a:pt x="108" y="22"/>
                    <a:pt x="108" y="23"/>
                  </a:cubicBezTo>
                  <a:cubicBezTo>
                    <a:pt x="107" y="23"/>
                    <a:pt x="106" y="24"/>
                    <a:pt x="105" y="24"/>
                  </a:cubicBezTo>
                  <a:cubicBezTo>
                    <a:pt x="87" y="24"/>
                    <a:pt x="87" y="24"/>
                    <a:pt x="87" y="24"/>
                  </a:cubicBezTo>
                  <a:cubicBezTo>
                    <a:pt x="85" y="24"/>
                    <a:pt x="83" y="24"/>
                    <a:pt x="83" y="23"/>
                  </a:cubicBezTo>
                  <a:cubicBezTo>
                    <a:pt x="83" y="23"/>
                    <a:pt x="82" y="21"/>
                    <a:pt x="82" y="18"/>
                  </a:cubicBezTo>
                  <a:cubicBezTo>
                    <a:pt x="82" y="9"/>
                    <a:pt x="82" y="9"/>
                    <a:pt x="82" y="9"/>
                  </a:cubicBezTo>
                  <a:cubicBezTo>
                    <a:pt x="82" y="5"/>
                    <a:pt x="84" y="3"/>
                    <a:pt x="87" y="3"/>
                  </a:cubicBezTo>
                  <a:cubicBezTo>
                    <a:pt x="88" y="3"/>
                    <a:pt x="88" y="2"/>
                    <a:pt x="88" y="2"/>
                  </a:cubicBezTo>
                  <a:cubicBezTo>
                    <a:pt x="88" y="1"/>
                    <a:pt x="88" y="1"/>
                    <a:pt x="87" y="1"/>
                  </a:cubicBezTo>
                  <a:cubicBezTo>
                    <a:pt x="86" y="1"/>
                    <a:pt x="84" y="1"/>
                    <a:pt x="82" y="1"/>
                  </a:cubicBezTo>
                  <a:cubicBezTo>
                    <a:pt x="79" y="1"/>
                    <a:pt x="77" y="1"/>
                    <a:pt x="76" y="1"/>
                  </a:cubicBezTo>
                  <a:cubicBezTo>
                    <a:pt x="74" y="1"/>
                    <a:pt x="71" y="1"/>
                    <a:pt x="69" y="1"/>
                  </a:cubicBezTo>
                  <a:cubicBezTo>
                    <a:pt x="68" y="1"/>
                    <a:pt x="67" y="1"/>
                    <a:pt x="66" y="1"/>
                  </a:cubicBezTo>
                  <a:cubicBezTo>
                    <a:pt x="66" y="1"/>
                    <a:pt x="65" y="1"/>
                    <a:pt x="65" y="2"/>
                  </a:cubicBezTo>
                  <a:cubicBezTo>
                    <a:pt x="65" y="2"/>
                    <a:pt x="66" y="3"/>
                    <a:pt x="66" y="3"/>
                  </a:cubicBezTo>
                  <a:cubicBezTo>
                    <a:pt x="69" y="3"/>
                    <a:pt x="71" y="4"/>
                    <a:pt x="72" y="5"/>
                  </a:cubicBezTo>
                  <a:cubicBezTo>
                    <a:pt x="73" y="6"/>
                    <a:pt x="73" y="7"/>
                    <a:pt x="73" y="9"/>
                  </a:cubicBezTo>
                  <a:cubicBezTo>
                    <a:pt x="73" y="42"/>
                    <a:pt x="73" y="42"/>
                    <a:pt x="73" y="42"/>
                  </a:cubicBezTo>
                  <a:cubicBezTo>
                    <a:pt x="73" y="44"/>
                    <a:pt x="73" y="44"/>
                    <a:pt x="73" y="44"/>
                  </a:cubicBezTo>
                  <a:cubicBezTo>
                    <a:pt x="73" y="46"/>
                    <a:pt x="73" y="48"/>
                    <a:pt x="72" y="50"/>
                  </a:cubicBezTo>
                  <a:cubicBezTo>
                    <a:pt x="72" y="51"/>
                    <a:pt x="70" y="52"/>
                    <a:pt x="69" y="52"/>
                  </a:cubicBezTo>
                  <a:cubicBezTo>
                    <a:pt x="68" y="52"/>
                    <a:pt x="68" y="53"/>
                    <a:pt x="68" y="53"/>
                  </a:cubicBezTo>
                  <a:cubicBezTo>
                    <a:pt x="68" y="54"/>
                    <a:pt x="68" y="54"/>
                    <a:pt x="69" y="54"/>
                  </a:cubicBezTo>
                  <a:cubicBezTo>
                    <a:pt x="69" y="54"/>
                    <a:pt x="70" y="54"/>
                    <a:pt x="72" y="54"/>
                  </a:cubicBezTo>
                  <a:cubicBezTo>
                    <a:pt x="74" y="54"/>
                    <a:pt x="77" y="54"/>
                    <a:pt x="78" y="54"/>
                  </a:cubicBezTo>
                  <a:cubicBezTo>
                    <a:pt x="81" y="54"/>
                    <a:pt x="84" y="54"/>
                    <a:pt x="87" y="54"/>
                  </a:cubicBezTo>
                  <a:cubicBezTo>
                    <a:pt x="88" y="54"/>
                    <a:pt x="89" y="54"/>
                    <a:pt x="89" y="54"/>
                  </a:cubicBezTo>
                  <a:cubicBezTo>
                    <a:pt x="91" y="54"/>
                    <a:pt x="91" y="54"/>
                    <a:pt x="91" y="53"/>
                  </a:cubicBezTo>
                  <a:cubicBezTo>
                    <a:pt x="91" y="53"/>
                    <a:pt x="91" y="52"/>
                    <a:pt x="90" y="52"/>
                  </a:cubicBezTo>
                  <a:cubicBezTo>
                    <a:pt x="87" y="52"/>
                    <a:pt x="85" y="51"/>
                    <a:pt x="84" y="50"/>
                  </a:cubicBezTo>
                  <a:cubicBezTo>
                    <a:pt x="83" y="48"/>
                    <a:pt x="82" y="46"/>
                    <a:pt x="82" y="42"/>
                  </a:cubicBezTo>
                  <a:cubicBezTo>
                    <a:pt x="82" y="32"/>
                    <a:pt x="82" y="32"/>
                    <a:pt x="82" y="32"/>
                  </a:cubicBezTo>
                  <a:cubicBezTo>
                    <a:pt x="82" y="30"/>
                    <a:pt x="83" y="29"/>
                    <a:pt x="83" y="28"/>
                  </a:cubicBezTo>
                  <a:cubicBezTo>
                    <a:pt x="83" y="28"/>
                    <a:pt x="85" y="28"/>
                    <a:pt x="86" y="28"/>
                  </a:cubicBezTo>
                  <a:cubicBezTo>
                    <a:pt x="105" y="28"/>
                    <a:pt x="105" y="28"/>
                    <a:pt x="105" y="28"/>
                  </a:cubicBezTo>
                  <a:cubicBezTo>
                    <a:pt x="106" y="28"/>
                    <a:pt x="107" y="28"/>
                    <a:pt x="108" y="28"/>
                  </a:cubicBezTo>
                  <a:close/>
                  <a:moveTo>
                    <a:pt x="157" y="8"/>
                  </a:moveTo>
                  <a:cubicBezTo>
                    <a:pt x="157" y="6"/>
                    <a:pt x="157" y="5"/>
                    <a:pt x="159" y="4"/>
                  </a:cubicBezTo>
                  <a:cubicBezTo>
                    <a:pt x="161" y="4"/>
                    <a:pt x="161" y="4"/>
                    <a:pt x="161" y="4"/>
                  </a:cubicBezTo>
                  <a:cubicBezTo>
                    <a:pt x="166" y="4"/>
                    <a:pt x="166" y="4"/>
                    <a:pt x="166" y="4"/>
                  </a:cubicBezTo>
                  <a:cubicBezTo>
                    <a:pt x="170" y="4"/>
                    <a:pt x="173" y="5"/>
                    <a:pt x="175" y="6"/>
                  </a:cubicBezTo>
                  <a:cubicBezTo>
                    <a:pt x="177" y="7"/>
                    <a:pt x="178" y="9"/>
                    <a:pt x="178" y="11"/>
                  </a:cubicBezTo>
                  <a:cubicBezTo>
                    <a:pt x="178" y="13"/>
                    <a:pt x="178" y="13"/>
                    <a:pt x="179" y="13"/>
                  </a:cubicBezTo>
                  <a:cubicBezTo>
                    <a:pt x="180" y="13"/>
                    <a:pt x="180" y="12"/>
                    <a:pt x="180" y="10"/>
                  </a:cubicBezTo>
                  <a:cubicBezTo>
                    <a:pt x="180" y="9"/>
                    <a:pt x="180" y="8"/>
                    <a:pt x="180" y="5"/>
                  </a:cubicBezTo>
                  <a:cubicBezTo>
                    <a:pt x="180" y="4"/>
                    <a:pt x="180" y="3"/>
                    <a:pt x="180" y="2"/>
                  </a:cubicBezTo>
                  <a:cubicBezTo>
                    <a:pt x="180" y="1"/>
                    <a:pt x="179" y="1"/>
                    <a:pt x="179" y="1"/>
                  </a:cubicBezTo>
                  <a:cubicBezTo>
                    <a:pt x="179" y="1"/>
                    <a:pt x="178" y="1"/>
                    <a:pt x="178" y="1"/>
                  </a:cubicBezTo>
                  <a:cubicBezTo>
                    <a:pt x="176" y="1"/>
                    <a:pt x="171" y="1"/>
                    <a:pt x="163" y="1"/>
                  </a:cubicBezTo>
                  <a:cubicBezTo>
                    <a:pt x="148" y="1"/>
                    <a:pt x="148" y="1"/>
                    <a:pt x="148" y="1"/>
                  </a:cubicBezTo>
                  <a:cubicBezTo>
                    <a:pt x="144" y="1"/>
                    <a:pt x="144" y="1"/>
                    <a:pt x="144" y="1"/>
                  </a:cubicBezTo>
                  <a:cubicBezTo>
                    <a:pt x="143" y="1"/>
                    <a:pt x="142" y="1"/>
                    <a:pt x="142" y="1"/>
                  </a:cubicBezTo>
                  <a:cubicBezTo>
                    <a:pt x="141" y="1"/>
                    <a:pt x="141" y="1"/>
                    <a:pt x="141" y="1"/>
                  </a:cubicBezTo>
                  <a:cubicBezTo>
                    <a:pt x="140" y="1"/>
                    <a:pt x="140" y="1"/>
                    <a:pt x="140" y="2"/>
                  </a:cubicBezTo>
                  <a:cubicBezTo>
                    <a:pt x="140" y="2"/>
                    <a:pt x="140" y="3"/>
                    <a:pt x="141" y="3"/>
                  </a:cubicBezTo>
                  <a:cubicBezTo>
                    <a:pt x="144" y="3"/>
                    <a:pt x="145" y="4"/>
                    <a:pt x="146" y="5"/>
                  </a:cubicBezTo>
                  <a:cubicBezTo>
                    <a:pt x="147" y="6"/>
                    <a:pt x="148" y="8"/>
                    <a:pt x="148" y="11"/>
                  </a:cubicBezTo>
                  <a:cubicBezTo>
                    <a:pt x="148" y="42"/>
                    <a:pt x="148" y="42"/>
                    <a:pt x="148" y="42"/>
                  </a:cubicBezTo>
                  <a:cubicBezTo>
                    <a:pt x="148" y="44"/>
                    <a:pt x="148" y="46"/>
                    <a:pt x="147" y="47"/>
                  </a:cubicBezTo>
                  <a:cubicBezTo>
                    <a:pt x="147" y="49"/>
                    <a:pt x="147" y="50"/>
                    <a:pt x="146" y="51"/>
                  </a:cubicBezTo>
                  <a:cubicBezTo>
                    <a:pt x="146" y="51"/>
                    <a:pt x="145" y="52"/>
                    <a:pt x="143" y="52"/>
                  </a:cubicBezTo>
                  <a:cubicBezTo>
                    <a:pt x="143" y="53"/>
                    <a:pt x="142" y="53"/>
                    <a:pt x="142" y="54"/>
                  </a:cubicBezTo>
                  <a:cubicBezTo>
                    <a:pt x="142" y="54"/>
                    <a:pt x="143" y="54"/>
                    <a:pt x="143" y="54"/>
                  </a:cubicBezTo>
                  <a:cubicBezTo>
                    <a:pt x="144" y="54"/>
                    <a:pt x="145" y="54"/>
                    <a:pt x="146" y="54"/>
                  </a:cubicBezTo>
                  <a:cubicBezTo>
                    <a:pt x="149" y="54"/>
                    <a:pt x="152" y="54"/>
                    <a:pt x="154" y="54"/>
                  </a:cubicBezTo>
                  <a:cubicBezTo>
                    <a:pt x="157" y="54"/>
                    <a:pt x="159" y="54"/>
                    <a:pt x="161" y="54"/>
                  </a:cubicBezTo>
                  <a:cubicBezTo>
                    <a:pt x="165" y="55"/>
                    <a:pt x="165" y="55"/>
                    <a:pt x="165" y="55"/>
                  </a:cubicBezTo>
                  <a:cubicBezTo>
                    <a:pt x="167" y="55"/>
                    <a:pt x="169" y="55"/>
                    <a:pt x="171" y="55"/>
                  </a:cubicBezTo>
                  <a:cubicBezTo>
                    <a:pt x="174" y="55"/>
                    <a:pt x="176" y="54"/>
                    <a:pt x="178" y="54"/>
                  </a:cubicBezTo>
                  <a:cubicBezTo>
                    <a:pt x="179" y="53"/>
                    <a:pt x="181" y="51"/>
                    <a:pt x="182" y="49"/>
                  </a:cubicBezTo>
                  <a:cubicBezTo>
                    <a:pt x="183" y="47"/>
                    <a:pt x="184" y="44"/>
                    <a:pt x="184" y="42"/>
                  </a:cubicBezTo>
                  <a:cubicBezTo>
                    <a:pt x="184" y="42"/>
                    <a:pt x="184" y="41"/>
                    <a:pt x="184" y="41"/>
                  </a:cubicBezTo>
                  <a:cubicBezTo>
                    <a:pt x="184" y="41"/>
                    <a:pt x="183" y="41"/>
                    <a:pt x="183" y="41"/>
                  </a:cubicBezTo>
                  <a:cubicBezTo>
                    <a:pt x="183" y="41"/>
                    <a:pt x="183" y="41"/>
                    <a:pt x="183" y="41"/>
                  </a:cubicBezTo>
                  <a:cubicBezTo>
                    <a:pt x="179" y="48"/>
                    <a:pt x="172" y="51"/>
                    <a:pt x="162" y="51"/>
                  </a:cubicBezTo>
                  <a:cubicBezTo>
                    <a:pt x="161" y="51"/>
                    <a:pt x="160" y="51"/>
                    <a:pt x="159" y="50"/>
                  </a:cubicBezTo>
                  <a:cubicBezTo>
                    <a:pt x="159" y="50"/>
                    <a:pt x="158" y="49"/>
                    <a:pt x="158" y="48"/>
                  </a:cubicBezTo>
                  <a:cubicBezTo>
                    <a:pt x="157" y="46"/>
                    <a:pt x="157" y="44"/>
                    <a:pt x="157" y="40"/>
                  </a:cubicBezTo>
                  <a:cubicBezTo>
                    <a:pt x="157" y="37"/>
                    <a:pt x="157" y="37"/>
                    <a:pt x="157" y="37"/>
                  </a:cubicBezTo>
                  <a:cubicBezTo>
                    <a:pt x="157" y="34"/>
                    <a:pt x="157" y="32"/>
                    <a:pt x="157" y="30"/>
                  </a:cubicBezTo>
                  <a:cubicBezTo>
                    <a:pt x="157" y="29"/>
                    <a:pt x="157" y="28"/>
                    <a:pt x="158" y="28"/>
                  </a:cubicBezTo>
                  <a:cubicBezTo>
                    <a:pt x="158" y="28"/>
                    <a:pt x="159" y="28"/>
                    <a:pt x="160" y="28"/>
                  </a:cubicBezTo>
                  <a:cubicBezTo>
                    <a:pt x="163" y="28"/>
                    <a:pt x="163" y="28"/>
                    <a:pt x="163" y="28"/>
                  </a:cubicBezTo>
                  <a:cubicBezTo>
                    <a:pt x="166" y="28"/>
                    <a:pt x="168" y="28"/>
                    <a:pt x="169" y="28"/>
                  </a:cubicBezTo>
                  <a:cubicBezTo>
                    <a:pt x="170" y="28"/>
                    <a:pt x="170" y="28"/>
                    <a:pt x="171" y="29"/>
                  </a:cubicBezTo>
                  <a:cubicBezTo>
                    <a:pt x="172" y="30"/>
                    <a:pt x="173" y="32"/>
                    <a:pt x="173" y="34"/>
                  </a:cubicBezTo>
                  <a:cubicBezTo>
                    <a:pt x="174" y="35"/>
                    <a:pt x="174" y="36"/>
                    <a:pt x="175" y="36"/>
                  </a:cubicBezTo>
                  <a:cubicBezTo>
                    <a:pt x="175" y="35"/>
                    <a:pt x="175" y="35"/>
                    <a:pt x="175" y="35"/>
                  </a:cubicBezTo>
                  <a:cubicBezTo>
                    <a:pt x="175" y="35"/>
                    <a:pt x="175" y="35"/>
                    <a:pt x="175" y="35"/>
                  </a:cubicBezTo>
                  <a:cubicBezTo>
                    <a:pt x="175" y="33"/>
                    <a:pt x="175" y="33"/>
                    <a:pt x="175" y="33"/>
                  </a:cubicBezTo>
                  <a:cubicBezTo>
                    <a:pt x="175" y="31"/>
                    <a:pt x="175" y="29"/>
                    <a:pt x="175" y="27"/>
                  </a:cubicBezTo>
                  <a:cubicBezTo>
                    <a:pt x="175" y="24"/>
                    <a:pt x="175" y="22"/>
                    <a:pt x="175" y="21"/>
                  </a:cubicBezTo>
                  <a:cubicBezTo>
                    <a:pt x="175" y="21"/>
                    <a:pt x="175" y="20"/>
                    <a:pt x="175" y="20"/>
                  </a:cubicBezTo>
                  <a:cubicBezTo>
                    <a:pt x="175" y="19"/>
                    <a:pt x="175" y="18"/>
                    <a:pt x="175" y="18"/>
                  </a:cubicBezTo>
                  <a:cubicBezTo>
                    <a:pt x="175" y="17"/>
                    <a:pt x="175" y="17"/>
                    <a:pt x="174" y="17"/>
                  </a:cubicBezTo>
                  <a:cubicBezTo>
                    <a:pt x="174" y="17"/>
                    <a:pt x="173" y="17"/>
                    <a:pt x="173" y="18"/>
                  </a:cubicBezTo>
                  <a:cubicBezTo>
                    <a:pt x="172" y="20"/>
                    <a:pt x="172" y="20"/>
                    <a:pt x="172" y="20"/>
                  </a:cubicBezTo>
                  <a:cubicBezTo>
                    <a:pt x="171" y="22"/>
                    <a:pt x="169" y="24"/>
                    <a:pt x="166" y="24"/>
                  </a:cubicBezTo>
                  <a:cubicBezTo>
                    <a:pt x="163" y="24"/>
                    <a:pt x="163" y="24"/>
                    <a:pt x="163" y="24"/>
                  </a:cubicBezTo>
                  <a:cubicBezTo>
                    <a:pt x="161" y="24"/>
                    <a:pt x="161" y="24"/>
                    <a:pt x="161" y="24"/>
                  </a:cubicBezTo>
                  <a:cubicBezTo>
                    <a:pt x="160" y="24"/>
                    <a:pt x="160" y="24"/>
                    <a:pt x="160" y="24"/>
                  </a:cubicBezTo>
                  <a:cubicBezTo>
                    <a:pt x="159" y="24"/>
                    <a:pt x="158" y="24"/>
                    <a:pt x="157" y="23"/>
                  </a:cubicBezTo>
                  <a:cubicBezTo>
                    <a:pt x="157" y="22"/>
                    <a:pt x="157" y="21"/>
                    <a:pt x="157" y="18"/>
                  </a:cubicBezTo>
                  <a:cubicBezTo>
                    <a:pt x="157" y="10"/>
                    <a:pt x="157" y="10"/>
                    <a:pt x="157" y="10"/>
                  </a:cubicBezTo>
                  <a:cubicBezTo>
                    <a:pt x="157" y="8"/>
                    <a:pt x="157" y="8"/>
                    <a:pt x="157" y="8"/>
                  </a:cubicBezTo>
                  <a:close/>
                  <a:moveTo>
                    <a:pt x="270" y="2"/>
                  </a:moveTo>
                  <a:cubicBezTo>
                    <a:pt x="270" y="2"/>
                    <a:pt x="271" y="3"/>
                    <a:pt x="272" y="3"/>
                  </a:cubicBezTo>
                  <a:cubicBezTo>
                    <a:pt x="274" y="3"/>
                    <a:pt x="276" y="3"/>
                    <a:pt x="277" y="5"/>
                  </a:cubicBezTo>
                  <a:cubicBezTo>
                    <a:pt x="279" y="6"/>
                    <a:pt x="279" y="8"/>
                    <a:pt x="280" y="10"/>
                  </a:cubicBezTo>
                  <a:cubicBezTo>
                    <a:pt x="280" y="18"/>
                    <a:pt x="280" y="18"/>
                    <a:pt x="280" y="18"/>
                  </a:cubicBezTo>
                  <a:cubicBezTo>
                    <a:pt x="280" y="21"/>
                    <a:pt x="280" y="21"/>
                    <a:pt x="280" y="21"/>
                  </a:cubicBezTo>
                  <a:cubicBezTo>
                    <a:pt x="280" y="29"/>
                    <a:pt x="279" y="34"/>
                    <a:pt x="278" y="38"/>
                  </a:cubicBezTo>
                  <a:cubicBezTo>
                    <a:pt x="278" y="42"/>
                    <a:pt x="276" y="45"/>
                    <a:pt x="274" y="47"/>
                  </a:cubicBezTo>
                  <a:cubicBezTo>
                    <a:pt x="271" y="50"/>
                    <a:pt x="267" y="51"/>
                    <a:pt x="262" y="51"/>
                  </a:cubicBezTo>
                  <a:cubicBezTo>
                    <a:pt x="257" y="51"/>
                    <a:pt x="253" y="50"/>
                    <a:pt x="250" y="47"/>
                  </a:cubicBezTo>
                  <a:cubicBezTo>
                    <a:pt x="248" y="45"/>
                    <a:pt x="246" y="43"/>
                    <a:pt x="246" y="40"/>
                  </a:cubicBezTo>
                  <a:cubicBezTo>
                    <a:pt x="245" y="37"/>
                    <a:pt x="245" y="33"/>
                    <a:pt x="245" y="27"/>
                  </a:cubicBezTo>
                  <a:cubicBezTo>
                    <a:pt x="245" y="20"/>
                    <a:pt x="245" y="20"/>
                    <a:pt x="245" y="20"/>
                  </a:cubicBezTo>
                  <a:cubicBezTo>
                    <a:pt x="245" y="10"/>
                    <a:pt x="245" y="10"/>
                    <a:pt x="245" y="10"/>
                  </a:cubicBezTo>
                  <a:cubicBezTo>
                    <a:pt x="245" y="7"/>
                    <a:pt x="246" y="6"/>
                    <a:pt x="246" y="5"/>
                  </a:cubicBezTo>
                  <a:cubicBezTo>
                    <a:pt x="247" y="4"/>
                    <a:pt x="248" y="3"/>
                    <a:pt x="249" y="3"/>
                  </a:cubicBezTo>
                  <a:cubicBezTo>
                    <a:pt x="250" y="3"/>
                    <a:pt x="251" y="3"/>
                    <a:pt x="251" y="3"/>
                  </a:cubicBezTo>
                  <a:cubicBezTo>
                    <a:pt x="251" y="2"/>
                    <a:pt x="251" y="2"/>
                    <a:pt x="251" y="2"/>
                  </a:cubicBezTo>
                  <a:cubicBezTo>
                    <a:pt x="251" y="1"/>
                    <a:pt x="251" y="1"/>
                    <a:pt x="249" y="1"/>
                  </a:cubicBezTo>
                  <a:cubicBezTo>
                    <a:pt x="249" y="1"/>
                    <a:pt x="248" y="1"/>
                    <a:pt x="247" y="1"/>
                  </a:cubicBezTo>
                  <a:cubicBezTo>
                    <a:pt x="244" y="1"/>
                    <a:pt x="241" y="1"/>
                    <a:pt x="238" y="1"/>
                  </a:cubicBezTo>
                  <a:cubicBezTo>
                    <a:pt x="236" y="1"/>
                    <a:pt x="234" y="1"/>
                    <a:pt x="231" y="1"/>
                  </a:cubicBezTo>
                  <a:cubicBezTo>
                    <a:pt x="230" y="1"/>
                    <a:pt x="229" y="1"/>
                    <a:pt x="229" y="1"/>
                  </a:cubicBezTo>
                  <a:cubicBezTo>
                    <a:pt x="228" y="1"/>
                    <a:pt x="228" y="1"/>
                    <a:pt x="228" y="2"/>
                  </a:cubicBezTo>
                  <a:cubicBezTo>
                    <a:pt x="228" y="2"/>
                    <a:pt x="228" y="3"/>
                    <a:pt x="229" y="3"/>
                  </a:cubicBezTo>
                  <a:cubicBezTo>
                    <a:pt x="231" y="3"/>
                    <a:pt x="232" y="3"/>
                    <a:pt x="233" y="4"/>
                  </a:cubicBezTo>
                  <a:cubicBezTo>
                    <a:pt x="235" y="5"/>
                    <a:pt x="235" y="5"/>
                    <a:pt x="236" y="6"/>
                  </a:cubicBezTo>
                  <a:cubicBezTo>
                    <a:pt x="236" y="7"/>
                    <a:pt x="236" y="8"/>
                    <a:pt x="236" y="10"/>
                  </a:cubicBezTo>
                  <a:cubicBezTo>
                    <a:pt x="236" y="17"/>
                    <a:pt x="236" y="17"/>
                    <a:pt x="236" y="17"/>
                  </a:cubicBezTo>
                  <a:cubicBezTo>
                    <a:pt x="236" y="32"/>
                    <a:pt x="236" y="32"/>
                    <a:pt x="236" y="32"/>
                  </a:cubicBezTo>
                  <a:cubicBezTo>
                    <a:pt x="236" y="41"/>
                    <a:pt x="238" y="48"/>
                    <a:pt x="243" y="51"/>
                  </a:cubicBezTo>
                  <a:cubicBezTo>
                    <a:pt x="247" y="54"/>
                    <a:pt x="252" y="55"/>
                    <a:pt x="259" y="55"/>
                  </a:cubicBezTo>
                  <a:cubicBezTo>
                    <a:pt x="268" y="55"/>
                    <a:pt x="275" y="52"/>
                    <a:pt x="279" y="46"/>
                  </a:cubicBezTo>
                  <a:cubicBezTo>
                    <a:pt x="280" y="44"/>
                    <a:pt x="281" y="40"/>
                    <a:pt x="282" y="36"/>
                  </a:cubicBezTo>
                  <a:cubicBezTo>
                    <a:pt x="283" y="31"/>
                    <a:pt x="283" y="25"/>
                    <a:pt x="283" y="17"/>
                  </a:cubicBezTo>
                  <a:cubicBezTo>
                    <a:pt x="283" y="13"/>
                    <a:pt x="283" y="13"/>
                    <a:pt x="283" y="13"/>
                  </a:cubicBezTo>
                  <a:cubicBezTo>
                    <a:pt x="283" y="9"/>
                    <a:pt x="283" y="9"/>
                    <a:pt x="283" y="9"/>
                  </a:cubicBezTo>
                  <a:cubicBezTo>
                    <a:pt x="283" y="5"/>
                    <a:pt x="284" y="3"/>
                    <a:pt x="286" y="3"/>
                  </a:cubicBezTo>
                  <a:cubicBezTo>
                    <a:pt x="288" y="3"/>
                    <a:pt x="288" y="3"/>
                    <a:pt x="288" y="3"/>
                  </a:cubicBezTo>
                  <a:cubicBezTo>
                    <a:pt x="288" y="2"/>
                    <a:pt x="289" y="2"/>
                    <a:pt x="289" y="2"/>
                  </a:cubicBezTo>
                  <a:cubicBezTo>
                    <a:pt x="289" y="1"/>
                    <a:pt x="288" y="1"/>
                    <a:pt x="288" y="1"/>
                  </a:cubicBezTo>
                  <a:cubicBezTo>
                    <a:pt x="287" y="1"/>
                    <a:pt x="287" y="1"/>
                    <a:pt x="286" y="1"/>
                  </a:cubicBezTo>
                  <a:cubicBezTo>
                    <a:pt x="285" y="1"/>
                    <a:pt x="284" y="1"/>
                    <a:pt x="283" y="1"/>
                  </a:cubicBezTo>
                  <a:cubicBezTo>
                    <a:pt x="279" y="1"/>
                    <a:pt x="279" y="1"/>
                    <a:pt x="279" y="1"/>
                  </a:cubicBezTo>
                  <a:cubicBezTo>
                    <a:pt x="275" y="1"/>
                    <a:pt x="275" y="1"/>
                    <a:pt x="275" y="1"/>
                  </a:cubicBezTo>
                  <a:cubicBezTo>
                    <a:pt x="273" y="1"/>
                    <a:pt x="272" y="1"/>
                    <a:pt x="272" y="1"/>
                  </a:cubicBezTo>
                  <a:cubicBezTo>
                    <a:pt x="272" y="1"/>
                    <a:pt x="271" y="1"/>
                    <a:pt x="271" y="1"/>
                  </a:cubicBezTo>
                  <a:cubicBezTo>
                    <a:pt x="271" y="1"/>
                    <a:pt x="270" y="1"/>
                    <a:pt x="270" y="2"/>
                  </a:cubicBezTo>
                  <a:cubicBezTo>
                    <a:pt x="270" y="2"/>
                    <a:pt x="270" y="2"/>
                    <a:pt x="270" y="2"/>
                  </a:cubicBezTo>
                  <a:close/>
                  <a:moveTo>
                    <a:pt x="325" y="8"/>
                  </a:moveTo>
                  <a:cubicBezTo>
                    <a:pt x="322" y="4"/>
                    <a:pt x="322" y="4"/>
                    <a:pt x="322" y="4"/>
                  </a:cubicBezTo>
                  <a:cubicBezTo>
                    <a:pt x="321" y="3"/>
                    <a:pt x="320" y="2"/>
                    <a:pt x="320" y="1"/>
                  </a:cubicBezTo>
                  <a:cubicBezTo>
                    <a:pt x="319" y="1"/>
                    <a:pt x="318" y="1"/>
                    <a:pt x="318" y="1"/>
                  </a:cubicBezTo>
                  <a:cubicBezTo>
                    <a:pt x="317" y="1"/>
                    <a:pt x="316" y="1"/>
                    <a:pt x="315" y="1"/>
                  </a:cubicBezTo>
                  <a:cubicBezTo>
                    <a:pt x="313" y="1"/>
                    <a:pt x="311" y="1"/>
                    <a:pt x="309" y="1"/>
                  </a:cubicBezTo>
                  <a:cubicBezTo>
                    <a:pt x="307" y="1"/>
                    <a:pt x="307" y="1"/>
                    <a:pt x="307" y="1"/>
                  </a:cubicBezTo>
                  <a:cubicBezTo>
                    <a:pt x="305" y="1"/>
                    <a:pt x="305" y="1"/>
                    <a:pt x="305" y="1"/>
                  </a:cubicBezTo>
                  <a:cubicBezTo>
                    <a:pt x="304" y="1"/>
                    <a:pt x="303" y="1"/>
                    <a:pt x="303" y="2"/>
                  </a:cubicBezTo>
                  <a:cubicBezTo>
                    <a:pt x="303" y="3"/>
                    <a:pt x="304" y="3"/>
                    <a:pt x="305" y="3"/>
                  </a:cubicBezTo>
                  <a:cubicBezTo>
                    <a:pt x="310" y="4"/>
                    <a:pt x="313" y="8"/>
                    <a:pt x="313" y="16"/>
                  </a:cubicBezTo>
                  <a:cubicBezTo>
                    <a:pt x="313" y="33"/>
                    <a:pt x="313" y="33"/>
                    <a:pt x="313" y="33"/>
                  </a:cubicBezTo>
                  <a:cubicBezTo>
                    <a:pt x="313" y="42"/>
                    <a:pt x="313" y="42"/>
                    <a:pt x="313" y="42"/>
                  </a:cubicBezTo>
                  <a:cubicBezTo>
                    <a:pt x="313" y="45"/>
                    <a:pt x="313" y="47"/>
                    <a:pt x="312" y="49"/>
                  </a:cubicBezTo>
                  <a:cubicBezTo>
                    <a:pt x="311" y="51"/>
                    <a:pt x="310" y="52"/>
                    <a:pt x="308" y="52"/>
                  </a:cubicBezTo>
                  <a:cubicBezTo>
                    <a:pt x="307" y="53"/>
                    <a:pt x="307" y="53"/>
                    <a:pt x="307" y="54"/>
                  </a:cubicBezTo>
                  <a:cubicBezTo>
                    <a:pt x="307" y="54"/>
                    <a:pt x="307" y="55"/>
                    <a:pt x="308" y="55"/>
                  </a:cubicBezTo>
                  <a:cubicBezTo>
                    <a:pt x="308" y="55"/>
                    <a:pt x="309" y="54"/>
                    <a:pt x="310" y="54"/>
                  </a:cubicBezTo>
                  <a:cubicBezTo>
                    <a:pt x="312" y="54"/>
                    <a:pt x="314" y="54"/>
                    <a:pt x="317" y="54"/>
                  </a:cubicBezTo>
                  <a:cubicBezTo>
                    <a:pt x="319" y="54"/>
                    <a:pt x="322" y="54"/>
                    <a:pt x="324" y="54"/>
                  </a:cubicBezTo>
                  <a:cubicBezTo>
                    <a:pt x="325" y="54"/>
                    <a:pt x="325" y="54"/>
                    <a:pt x="325" y="54"/>
                  </a:cubicBezTo>
                  <a:cubicBezTo>
                    <a:pt x="326" y="54"/>
                    <a:pt x="327" y="54"/>
                    <a:pt x="327" y="53"/>
                  </a:cubicBezTo>
                  <a:cubicBezTo>
                    <a:pt x="327" y="53"/>
                    <a:pt x="326" y="52"/>
                    <a:pt x="325" y="52"/>
                  </a:cubicBezTo>
                  <a:cubicBezTo>
                    <a:pt x="321" y="52"/>
                    <a:pt x="319" y="50"/>
                    <a:pt x="318" y="47"/>
                  </a:cubicBezTo>
                  <a:cubicBezTo>
                    <a:pt x="317" y="45"/>
                    <a:pt x="317" y="39"/>
                    <a:pt x="317" y="31"/>
                  </a:cubicBezTo>
                  <a:cubicBezTo>
                    <a:pt x="317" y="16"/>
                    <a:pt x="317" y="16"/>
                    <a:pt x="317" y="16"/>
                  </a:cubicBezTo>
                  <a:cubicBezTo>
                    <a:pt x="317" y="15"/>
                    <a:pt x="317" y="15"/>
                    <a:pt x="317" y="15"/>
                  </a:cubicBezTo>
                  <a:cubicBezTo>
                    <a:pt x="317" y="14"/>
                    <a:pt x="317" y="13"/>
                    <a:pt x="318" y="13"/>
                  </a:cubicBezTo>
                  <a:cubicBezTo>
                    <a:pt x="318" y="13"/>
                    <a:pt x="318" y="14"/>
                    <a:pt x="319" y="14"/>
                  </a:cubicBezTo>
                  <a:cubicBezTo>
                    <a:pt x="354" y="54"/>
                    <a:pt x="354" y="54"/>
                    <a:pt x="354" y="54"/>
                  </a:cubicBezTo>
                  <a:cubicBezTo>
                    <a:pt x="355" y="54"/>
                    <a:pt x="355" y="54"/>
                    <a:pt x="356" y="54"/>
                  </a:cubicBezTo>
                  <a:cubicBezTo>
                    <a:pt x="356" y="54"/>
                    <a:pt x="356" y="54"/>
                    <a:pt x="356" y="53"/>
                  </a:cubicBezTo>
                  <a:cubicBezTo>
                    <a:pt x="356" y="49"/>
                    <a:pt x="356" y="49"/>
                    <a:pt x="356" y="49"/>
                  </a:cubicBezTo>
                  <a:cubicBezTo>
                    <a:pt x="356" y="46"/>
                    <a:pt x="356" y="46"/>
                    <a:pt x="356" y="46"/>
                  </a:cubicBezTo>
                  <a:cubicBezTo>
                    <a:pt x="356" y="41"/>
                    <a:pt x="356" y="41"/>
                    <a:pt x="356" y="41"/>
                  </a:cubicBezTo>
                  <a:cubicBezTo>
                    <a:pt x="356" y="38"/>
                    <a:pt x="356" y="38"/>
                    <a:pt x="356" y="38"/>
                  </a:cubicBezTo>
                  <a:cubicBezTo>
                    <a:pt x="357" y="14"/>
                    <a:pt x="357" y="14"/>
                    <a:pt x="357" y="14"/>
                  </a:cubicBezTo>
                  <a:cubicBezTo>
                    <a:pt x="357" y="12"/>
                    <a:pt x="357" y="12"/>
                    <a:pt x="357" y="12"/>
                  </a:cubicBezTo>
                  <a:cubicBezTo>
                    <a:pt x="357" y="6"/>
                    <a:pt x="359" y="3"/>
                    <a:pt x="362" y="3"/>
                  </a:cubicBezTo>
                  <a:cubicBezTo>
                    <a:pt x="363" y="3"/>
                    <a:pt x="363" y="2"/>
                    <a:pt x="363" y="2"/>
                  </a:cubicBezTo>
                  <a:cubicBezTo>
                    <a:pt x="363" y="1"/>
                    <a:pt x="363" y="1"/>
                    <a:pt x="362" y="1"/>
                  </a:cubicBezTo>
                  <a:cubicBezTo>
                    <a:pt x="362" y="1"/>
                    <a:pt x="361" y="1"/>
                    <a:pt x="361" y="1"/>
                  </a:cubicBezTo>
                  <a:cubicBezTo>
                    <a:pt x="357" y="1"/>
                    <a:pt x="354" y="1"/>
                    <a:pt x="352" y="1"/>
                  </a:cubicBezTo>
                  <a:cubicBezTo>
                    <a:pt x="351" y="1"/>
                    <a:pt x="350" y="1"/>
                    <a:pt x="349" y="1"/>
                  </a:cubicBezTo>
                  <a:cubicBezTo>
                    <a:pt x="347" y="1"/>
                    <a:pt x="345" y="1"/>
                    <a:pt x="344" y="1"/>
                  </a:cubicBezTo>
                  <a:cubicBezTo>
                    <a:pt x="344" y="1"/>
                    <a:pt x="343" y="1"/>
                    <a:pt x="343" y="2"/>
                  </a:cubicBezTo>
                  <a:cubicBezTo>
                    <a:pt x="343" y="2"/>
                    <a:pt x="344" y="3"/>
                    <a:pt x="345" y="3"/>
                  </a:cubicBezTo>
                  <a:cubicBezTo>
                    <a:pt x="348" y="3"/>
                    <a:pt x="351" y="4"/>
                    <a:pt x="352" y="6"/>
                  </a:cubicBezTo>
                  <a:cubicBezTo>
                    <a:pt x="353" y="8"/>
                    <a:pt x="354" y="13"/>
                    <a:pt x="354" y="19"/>
                  </a:cubicBezTo>
                  <a:cubicBezTo>
                    <a:pt x="354" y="24"/>
                    <a:pt x="354" y="29"/>
                    <a:pt x="353" y="35"/>
                  </a:cubicBezTo>
                  <a:cubicBezTo>
                    <a:pt x="353" y="37"/>
                    <a:pt x="353" y="37"/>
                    <a:pt x="352" y="37"/>
                  </a:cubicBezTo>
                  <a:cubicBezTo>
                    <a:pt x="352" y="37"/>
                    <a:pt x="351" y="36"/>
                    <a:pt x="349" y="34"/>
                  </a:cubicBezTo>
                  <a:cubicBezTo>
                    <a:pt x="348" y="33"/>
                    <a:pt x="348" y="33"/>
                    <a:pt x="348" y="33"/>
                  </a:cubicBezTo>
                  <a:cubicBezTo>
                    <a:pt x="327" y="10"/>
                    <a:pt x="327" y="10"/>
                    <a:pt x="327" y="10"/>
                  </a:cubicBezTo>
                  <a:cubicBezTo>
                    <a:pt x="327" y="10"/>
                    <a:pt x="326" y="9"/>
                    <a:pt x="325" y="8"/>
                  </a:cubicBezTo>
                  <a:cubicBezTo>
                    <a:pt x="325" y="8"/>
                    <a:pt x="325" y="8"/>
                    <a:pt x="325" y="8"/>
                  </a:cubicBezTo>
                  <a:close/>
                  <a:moveTo>
                    <a:pt x="396" y="9"/>
                  </a:moveTo>
                  <a:cubicBezTo>
                    <a:pt x="396" y="7"/>
                    <a:pt x="396" y="5"/>
                    <a:pt x="397" y="5"/>
                  </a:cubicBezTo>
                  <a:cubicBezTo>
                    <a:pt x="397" y="4"/>
                    <a:pt x="398" y="3"/>
                    <a:pt x="400" y="3"/>
                  </a:cubicBezTo>
                  <a:cubicBezTo>
                    <a:pt x="401" y="3"/>
                    <a:pt x="401" y="3"/>
                    <a:pt x="401" y="3"/>
                  </a:cubicBezTo>
                  <a:cubicBezTo>
                    <a:pt x="401" y="3"/>
                    <a:pt x="401" y="2"/>
                    <a:pt x="401" y="2"/>
                  </a:cubicBezTo>
                  <a:cubicBezTo>
                    <a:pt x="401" y="1"/>
                    <a:pt x="401" y="1"/>
                    <a:pt x="400" y="1"/>
                  </a:cubicBezTo>
                  <a:cubicBezTo>
                    <a:pt x="399" y="1"/>
                    <a:pt x="397" y="1"/>
                    <a:pt x="394" y="1"/>
                  </a:cubicBezTo>
                  <a:cubicBezTo>
                    <a:pt x="391" y="1"/>
                    <a:pt x="391" y="1"/>
                    <a:pt x="391" y="1"/>
                  </a:cubicBezTo>
                  <a:cubicBezTo>
                    <a:pt x="389" y="1"/>
                    <a:pt x="387" y="2"/>
                    <a:pt x="386" y="2"/>
                  </a:cubicBezTo>
                  <a:cubicBezTo>
                    <a:pt x="383" y="2"/>
                    <a:pt x="382" y="1"/>
                    <a:pt x="381" y="1"/>
                  </a:cubicBezTo>
                  <a:cubicBezTo>
                    <a:pt x="380" y="1"/>
                    <a:pt x="379" y="1"/>
                    <a:pt x="379" y="1"/>
                  </a:cubicBezTo>
                  <a:cubicBezTo>
                    <a:pt x="378" y="1"/>
                    <a:pt x="378" y="1"/>
                    <a:pt x="378" y="2"/>
                  </a:cubicBezTo>
                  <a:cubicBezTo>
                    <a:pt x="378" y="2"/>
                    <a:pt x="378" y="3"/>
                    <a:pt x="378" y="3"/>
                  </a:cubicBezTo>
                  <a:cubicBezTo>
                    <a:pt x="379" y="3"/>
                    <a:pt x="380" y="3"/>
                    <a:pt x="381" y="4"/>
                  </a:cubicBezTo>
                  <a:cubicBezTo>
                    <a:pt x="383" y="4"/>
                    <a:pt x="385" y="5"/>
                    <a:pt x="386" y="6"/>
                  </a:cubicBezTo>
                  <a:cubicBezTo>
                    <a:pt x="386" y="7"/>
                    <a:pt x="387" y="8"/>
                    <a:pt x="387" y="11"/>
                  </a:cubicBezTo>
                  <a:cubicBezTo>
                    <a:pt x="387" y="42"/>
                    <a:pt x="387" y="42"/>
                    <a:pt x="387" y="42"/>
                  </a:cubicBezTo>
                  <a:cubicBezTo>
                    <a:pt x="387" y="45"/>
                    <a:pt x="387" y="45"/>
                    <a:pt x="387" y="45"/>
                  </a:cubicBezTo>
                  <a:cubicBezTo>
                    <a:pt x="387" y="47"/>
                    <a:pt x="386" y="49"/>
                    <a:pt x="386" y="50"/>
                  </a:cubicBezTo>
                  <a:cubicBezTo>
                    <a:pt x="385" y="51"/>
                    <a:pt x="384" y="52"/>
                    <a:pt x="382" y="52"/>
                  </a:cubicBezTo>
                  <a:cubicBezTo>
                    <a:pt x="381" y="53"/>
                    <a:pt x="381" y="53"/>
                    <a:pt x="381" y="53"/>
                  </a:cubicBezTo>
                  <a:cubicBezTo>
                    <a:pt x="381" y="54"/>
                    <a:pt x="381" y="54"/>
                    <a:pt x="381" y="54"/>
                  </a:cubicBezTo>
                  <a:cubicBezTo>
                    <a:pt x="381" y="54"/>
                    <a:pt x="382" y="54"/>
                    <a:pt x="382" y="54"/>
                  </a:cubicBezTo>
                  <a:cubicBezTo>
                    <a:pt x="383" y="54"/>
                    <a:pt x="384" y="54"/>
                    <a:pt x="385" y="54"/>
                  </a:cubicBezTo>
                  <a:cubicBezTo>
                    <a:pt x="386" y="54"/>
                    <a:pt x="389" y="54"/>
                    <a:pt x="391" y="54"/>
                  </a:cubicBezTo>
                  <a:cubicBezTo>
                    <a:pt x="393" y="54"/>
                    <a:pt x="396" y="54"/>
                    <a:pt x="399" y="54"/>
                  </a:cubicBezTo>
                  <a:cubicBezTo>
                    <a:pt x="401" y="54"/>
                    <a:pt x="402" y="54"/>
                    <a:pt x="402" y="54"/>
                  </a:cubicBezTo>
                  <a:cubicBezTo>
                    <a:pt x="404" y="54"/>
                    <a:pt x="405" y="54"/>
                    <a:pt x="405" y="53"/>
                  </a:cubicBezTo>
                  <a:cubicBezTo>
                    <a:pt x="405" y="53"/>
                    <a:pt x="404" y="52"/>
                    <a:pt x="403" y="52"/>
                  </a:cubicBezTo>
                  <a:cubicBezTo>
                    <a:pt x="401" y="52"/>
                    <a:pt x="400" y="52"/>
                    <a:pt x="398" y="51"/>
                  </a:cubicBezTo>
                  <a:cubicBezTo>
                    <a:pt x="397" y="49"/>
                    <a:pt x="396" y="48"/>
                    <a:pt x="396" y="46"/>
                  </a:cubicBezTo>
                  <a:cubicBezTo>
                    <a:pt x="396" y="42"/>
                    <a:pt x="396" y="42"/>
                    <a:pt x="396" y="42"/>
                  </a:cubicBezTo>
                  <a:cubicBezTo>
                    <a:pt x="396" y="9"/>
                    <a:pt x="396" y="9"/>
                    <a:pt x="396" y="9"/>
                  </a:cubicBezTo>
                  <a:close/>
                  <a:moveTo>
                    <a:pt x="434" y="6"/>
                  </a:moveTo>
                  <a:cubicBezTo>
                    <a:pt x="434" y="4"/>
                    <a:pt x="435" y="3"/>
                    <a:pt x="437" y="3"/>
                  </a:cubicBezTo>
                  <a:cubicBezTo>
                    <a:pt x="438" y="3"/>
                    <a:pt x="438" y="2"/>
                    <a:pt x="438" y="2"/>
                  </a:cubicBezTo>
                  <a:cubicBezTo>
                    <a:pt x="438" y="1"/>
                    <a:pt x="438" y="1"/>
                    <a:pt x="437" y="1"/>
                  </a:cubicBezTo>
                  <a:cubicBezTo>
                    <a:pt x="437" y="1"/>
                    <a:pt x="436" y="1"/>
                    <a:pt x="434" y="1"/>
                  </a:cubicBezTo>
                  <a:cubicBezTo>
                    <a:pt x="430" y="1"/>
                    <a:pt x="430" y="1"/>
                    <a:pt x="430" y="1"/>
                  </a:cubicBezTo>
                  <a:cubicBezTo>
                    <a:pt x="423" y="1"/>
                    <a:pt x="423" y="1"/>
                    <a:pt x="423" y="1"/>
                  </a:cubicBezTo>
                  <a:cubicBezTo>
                    <a:pt x="422" y="1"/>
                    <a:pt x="420" y="1"/>
                    <a:pt x="419" y="1"/>
                  </a:cubicBezTo>
                  <a:cubicBezTo>
                    <a:pt x="418" y="1"/>
                    <a:pt x="418" y="1"/>
                    <a:pt x="418" y="1"/>
                  </a:cubicBezTo>
                  <a:cubicBezTo>
                    <a:pt x="417" y="1"/>
                    <a:pt x="417" y="1"/>
                    <a:pt x="417" y="2"/>
                  </a:cubicBezTo>
                  <a:cubicBezTo>
                    <a:pt x="417" y="2"/>
                    <a:pt x="417" y="3"/>
                    <a:pt x="418" y="3"/>
                  </a:cubicBezTo>
                  <a:cubicBezTo>
                    <a:pt x="420" y="3"/>
                    <a:pt x="421" y="4"/>
                    <a:pt x="422" y="6"/>
                  </a:cubicBezTo>
                  <a:cubicBezTo>
                    <a:pt x="423" y="7"/>
                    <a:pt x="425" y="10"/>
                    <a:pt x="427" y="15"/>
                  </a:cubicBezTo>
                  <a:cubicBezTo>
                    <a:pt x="428" y="19"/>
                    <a:pt x="430" y="24"/>
                    <a:pt x="432" y="29"/>
                  </a:cubicBezTo>
                  <a:cubicBezTo>
                    <a:pt x="442" y="50"/>
                    <a:pt x="442" y="50"/>
                    <a:pt x="442" y="50"/>
                  </a:cubicBezTo>
                  <a:cubicBezTo>
                    <a:pt x="442" y="52"/>
                    <a:pt x="442" y="52"/>
                    <a:pt x="442" y="52"/>
                  </a:cubicBezTo>
                  <a:cubicBezTo>
                    <a:pt x="443" y="54"/>
                    <a:pt x="443" y="54"/>
                    <a:pt x="443" y="54"/>
                  </a:cubicBezTo>
                  <a:cubicBezTo>
                    <a:pt x="444" y="55"/>
                    <a:pt x="444" y="55"/>
                    <a:pt x="445" y="55"/>
                  </a:cubicBezTo>
                  <a:cubicBezTo>
                    <a:pt x="445" y="55"/>
                    <a:pt x="446" y="55"/>
                    <a:pt x="446" y="53"/>
                  </a:cubicBezTo>
                  <a:cubicBezTo>
                    <a:pt x="447" y="53"/>
                    <a:pt x="447" y="51"/>
                    <a:pt x="449" y="48"/>
                  </a:cubicBezTo>
                  <a:cubicBezTo>
                    <a:pt x="449" y="48"/>
                    <a:pt x="450" y="46"/>
                    <a:pt x="452" y="41"/>
                  </a:cubicBezTo>
                  <a:cubicBezTo>
                    <a:pt x="459" y="26"/>
                    <a:pt x="459" y="26"/>
                    <a:pt x="459" y="26"/>
                  </a:cubicBezTo>
                  <a:cubicBezTo>
                    <a:pt x="465" y="13"/>
                    <a:pt x="465" y="13"/>
                    <a:pt x="465" y="13"/>
                  </a:cubicBezTo>
                  <a:cubicBezTo>
                    <a:pt x="466" y="9"/>
                    <a:pt x="468" y="6"/>
                    <a:pt x="469" y="5"/>
                  </a:cubicBezTo>
                  <a:cubicBezTo>
                    <a:pt x="470" y="4"/>
                    <a:pt x="471" y="3"/>
                    <a:pt x="472" y="3"/>
                  </a:cubicBezTo>
                  <a:cubicBezTo>
                    <a:pt x="473" y="2"/>
                    <a:pt x="474" y="2"/>
                    <a:pt x="474" y="1"/>
                  </a:cubicBezTo>
                  <a:cubicBezTo>
                    <a:pt x="474" y="1"/>
                    <a:pt x="473" y="0"/>
                    <a:pt x="473" y="0"/>
                  </a:cubicBezTo>
                  <a:cubicBezTo>
                    <a:pt x="473" y="0"/>
                    <a:pt x="472" y="1"/>
                    <a:pt x="471" y="1"/>
                  </a:cubicBezTo>
                  <a:cubicBezTo>
                    <a:pt x="470" y="1"/>
                    <a:pt x="468" y="1"/>
                    <a:pt x="465" y="1"/>
                  </a:cubicBezTo>
                  <a:cubicBezTo>
                    <a:pt x="464" y="1"/>
                    <a:pt x="463" y="1"/>
                    <a:pt x="461" y="1"/>
                  </a:cubicBezTo>
                  <a:cubicBezTo>
                    <a:pt x="457" y="1"/>
                    <a:pt x="457" y="1"/>
                    <a:pt x="457" y="1"/>
                  </a:cubicBezTo>
                  <a:cubicBezTo>
                    <a:pt x="456" y="1"/>
                    <a:pt x="455" y="1"/>
                    <a:pt x="455" y="1"/>
                  </a:cubicBezTo>
                  <a:cubicBezTo>
                    <a:pt x="454" y="1"/>
                    <a:pt x="454" y="1"/>
                    <a:pt x="454" y="2"/>
                  </a:cubicBezTo>
                  <a:cubicBezTo>
                    <a:pt x="454" y="2"/>
                    <a:pt x="455" y="2"/>
                    <a:pt x="455" y="3"/>
                  </a:cubicBezTo>
                  <a:cubicBezTo>
                    <a:pt x="458" y="3"/>
                    <a:pt x="459" y="4"/>
                    <a:pt x="460" y="5"/>
                  </a:cubicBezTo>
                  <a:cubicBezTo>
                    <a:pt x="461" y="6"/>
                    <a:pt x="462" y="7"/>
                    <a:pt x="462" y="9"/>
                  </a:cubicBezTo>
                  <a:cubicBezTo>
                    <a:pt x="462" y="11"/>
                    <a:pt x="461" y="16"/>
                    <a:pt x="458" y="22"/>
                  </a:cubicBezTo>
                  <a:cubicBezTo>
                    <a:pt x="449" y="42"/>
                    <a:pt x="449" y="42"/>
                    <a:pt x="449" y="42"/>
                  </a:cubicBezTo>
                  <a:cubicBezTo>
                    <a:pt x="449" y="42"/>
                    <a:pt x="448" y="43"/>
                    <a:pt x="448" y="43"/>
                  </a:cubicBezTo>
                  <a:cubicBezTo>
                    <a:pt x="448" y="43"/>
                    <a:pt x="447" y="42"/>
                    <a:pt x="447" y="41"/>
                  </a:cubicBezTo>
                  <a:cubicBezTo>
                    <a:pt x="438" y="20"/>
                    <a:pt x="438" y="20"/>
                    <a:pt x="438" y="20"/>
                  </a:cubicBezTo>
                  <a:cubicBezTo>
                    <a:pt x="435" y="13"/>
                    <a:pt x="434" y="9"/>
                    <a:pt x="434" y="6"/>
                  </a:cubicBezTo>
                  <a:cubicBezTo>
                    <a:pt x="434" y="6"/>
                    <a:pt x="434" y="6"/>
                    <a:pt x="434" y="6"/>
                  </a:cubicBezTo>
                  <a:close/>
                  <a:moveTo>
                    <a:pt x="505" y="8"/>
                  </a:moveTo>
                  <a:cubicBezTo>
                    <a:pt x="505" y="6"/>
                    <a:pt x="505" y="5"/>
                    <a:pt x="507" y="4"/>
                  </a:cubicBezTo>
                  <a:cubicBezTo>
                    <a:pt x="509" y="4"/>
                    <a:pt x="509" y="4"/>
                    <a:pt x="509" y="4"/>
                  </a:cubicBezTo>
                  <a:cubicBezTo>
                    <a:pt x="514" y="4"/>
                    <a:pt x="514" y="4"/>
                    <a:pt x="514" y="4"/>
                  </a:cubicBezTo>
                  <a:cubicBezTo>
                    <a:pt x="518" y="4"/>
                    <a:pt x="521" y="5"/>
                    <a:pt x="523" y="6"/>
                  </a:cubicBezTo>
                  <a:cubicBezTo>
                    <a:pt x="525" y="7"/>
                    <a:pt x="526" y="9"/>
                    <a:pt x="526" y="11"/>
                  </a:cubicBezTo>
                  <a:cubicBezTo>
                    <a:pt x="526" y="13"/>
                    <a:pt x="526" y="13"/>
                    <a:pt x="527" y="13"/>
                  </a:cubicBezTo>
                  <a:cubicBezTo>
                    <a:pt x="528" y="13"/>
                    <a:pt x="528" y="12"/>
                    <a:pt x="528" y="10"/>
                  </a:cubicBezTo>
                  <a:cubicBezTo>
                    <a:pt x="528" y="9"/>
                    <a:pt x="528" y="8"/>
                    <a:pt x="528" y="5"/>
                  </a:cubicBezTo>
                  <a:cubicBezTo>
                    <a:pt x="528" y="4"/>
                    <a:pt x="528" y="3"/>
                    <a:pt x="528" y="2"/>
                  </a:cubicBezTo>
                  <a:cubicBezTo>
                    <a:pt x="528" y="1"/>
                    <a:pt x="527" y="1"/>
                    <a:pt x="527" y="1"/>
                  </a:cubicBezTo>
                  <a:cubicBezTo>
                    <a:pt x="527" y="1"/>
                    <a:pt x="526" y="1"/>
                    <a:pt x="526" y="1"/>
                  </a:cubicBezTo>
                  <a:cubicBezTo>
                    <a:pt x="524" y="1"/>
                    <a:pt x="519" y="1"/>
                    <a:pt x="510" y="1"/>
                  </a:cubicBezTo>
                  <a:cubicBezTo>
                    <a:pt x="496" y="1"/>
                    <a:pt x="496" y="1"/>
                    <a:pt x="496" y="1"/>
                  </a:cubicBezTo>
                  <a:cubicBezTo>
                    <a:pt x="492" y="1"/>
                    <a:pt x="492" y="1"/>
                    <a:pt x="492" y="1"/>
                  </a:cubicBezTo>
                  <a:cubicBezTo>
                    <a:pt x="491" y="1"/>
                    <a:pt x="490" y="1"/>
                    <a:pt x="490" y="1"/>
                  </a:cubicBezTo>
                  <a:cubicBezTo>
                    <a:pt x="489" y="1"/>
                    <a:pt x="489" y="1"/>
                    <a:pt x="489" y="1"/>
                  </a:cubicBezTo>
                  <a:cubicBezTo>
                    <a:pt x="488" y="1"/>
                    <a:pt x="487" y="1"/>
                    <a:pt x="487" y="2"/>
                  </a:cubicBezTo>
                  <a:cubicBezTo>
                    <a:pt x="487" y="2"/>
                    <a:pt x="488" y="3"/>
                    <a:pt x="489" y="3"/>
                  </a:cubicBezTo>
                  <a:cubicBezTo>
                    <a:pt x="491" y="3"/>
                    <a:pt x="493" y="4"/>
                    <a:pt x="494" y="5"/>
                  </a:cubicBezTo>
                  <a:cubicBezTo>
                    <a:pt x="495" y="6"/>
                    <a:pt x="496" y="8"/>
                    <a:pt x="496" y="11"/>
                  </a:cubicBezTo>
                  <a:cubicBezTo>
                    <a:pt x="496" y="42"/>
                    <a:pt x="496" y="42"/>
                    <a:pt x="496" y="42"/>
                  </a:cubicBezTo>
                  <a:cubicBezTo>
                    <a:pt x="496" y="44"/>
                    <a:pt x="496" y="46"/>
                    <a:pt x="495" y="47"/>
                  </a:cubicBezTo>
                  <a:cubicBezTo>
                    <a:pt x="495" y="49"/>
                    <a:pt x="495" y="50"/>
                    <a:pt x="494" y="51"/>
                  </a:cubicBezTo>
                  <a:cubicBezTo>
                    <a:pt x="494" y="51"/>
                    <a:pt x="493" y="52"/>
                    <a:pt x="491" y="52"/>
                  </a:cubicBezTo>
                  <a:cubicBezTo>
                    <a:pt x="491" y="53"/>
                    <a:pt x="490" y="53"/>
                    <a:pt x="490" y="54"/>
                  </a:cubicBezTo>
                  <a:cubicBezTo>
                    <a:pt x="490" y="54"/>
                    <a:pt x="491" y="54"/>
                    <a:pt x="491" y="54"/>
                  </a:cubicBezTo>
                  <a:cubicBezTo>
                    <a:pt x="492" y="54"/>
                    <a:pt x="493" y="54"/>
                    <a:pt x="494" y="54"/>
                  </a:cubicBezTo>
                  <a:cubicBezTo>
                    <a:pt x="497" y="54"/>
                    <a:pt x="500" y="54"/>
                    <a:pt x="502" y="54"/>
                  </a:cubicBezTo>
                  <a:cubicBezTo>
                    <a:pt x="505" y="54"/>
                    <a:pt x="507" y="54"/>
                    <a:pt x="509" y="54"/>
                  </a:cubicBezTo>
                  <a:cubicBezTo>
                    <a:pt x="513" y="55"/>
                    <a:pt x="513" y="55"/>
                    <a:pt x="513" y="55"/>
                  </a:cubicBezTo>
                  <a:cubicBezTo>
                    <a:pt x="515" y="55"/>
                    <a:pt x="517" y="55"/>
                    <a:pt x="519" y="55"/>
                  </a:cubicBezTo>
                  <a:cubicBezTo>
                    <a:pt x="522" y="55"/>
                    <a:pt x="524" y="54"/>
                    <a:pt x="526" y="54"/>
                  </a:cubicBezTo>
                  <a:cubicBezTo>
                    <a:pt x="527" y="53"/>
                    <a:pt x="529" y="51"/>
                    <a:pt x="530" y="49"/>
                  </a:cubicBezTo>
                  <a:cubicBezTo>
                    <a:pt x="531" y="47"/>
                    <a:pt x="532" y="44"/>
                    <a:pt x="532" y="42"/>
                  </a:cubicBezTo>
                  <a:cubicBezTo>
                    <a:pt x="532" y="42"/>
                    <a:pt x="532" y="41"/>
                    <a:pt x="532" y="41"/>
                  </a:cubicBezTo>
                  <a:cubicBezTo>
                    <a:pt x="532" y="41"/>
                    <a:pt x="531" y="41"/>
                    <a:pt x="531" y="41"/>
                  </a:cubicBezTo>
                  <a:cubicBezTo>
                    <a:pt x="531" y="41"/>
                    <a:pt x="531" y="41"/>
                    <a:pt x="531" y="41"/>
                  </a:cubicBezTo>
                  <a:cubicBezTo>
                    <a:pt x="527" y="48"/>
                    <a:pt x="520" y="51"/>
                    <a:pt x="510" y="51"/>
                  </a:cubicBezTo>
                  <a:cubicBezTo>
                    <a:pt x="509" y="51"/>
                    <a:pt x="508" y="51"/>
                    <a:pt x="507" y="50"/>
                  </a:cubicBezTo>
                  <a:cubicBezTo>
                    <a:pt x="507" y="50"/>
                    <a:pt x="506" y="49"/>
                    <a:pt x="506" y="48"/>
                  </a:cubicBezTo>
                  <a:cubicBezTo>
                    <a:pt x="505" y="46"/>
                    <a:pt x="505" y="44"/>
                    <a:pt x="505" y="40"/>
                  </a:cubicBezTo>
                  <a:cubicBezTo>
                    <a:pt x="505" y="37"/>
                    <a:pt x="505" y="37"/>
                    <a:pt x="505" y="37"/>
                  </a:cubicBezTo>
                  <a:cubicBezTo>
                    <a:pt x="505" y="34"/>
                    <a:pt x="505" y="32"/>
                    <a:pt x="505" y="30"/>
                  </a:cubicBezTo>
                  <a:cubicBezTo>
                    <a:pt x="505" y="29"/>
                    <a:pt x="505" y="28"/>
                    <a:pt x="506" y="28"/>
                  </a:cubicBezTo>
                  <a:cubicBezTo>
                    <a:pt x="506" y="28"/>
                    <a:pt x="507" y="28"/>
                    <a:pt x="508" y="28"/>
                  </a:cubicBezTo>
                  <a:cubicBezTo>
                    <a:pt x="511" y="28"/>
                    <a:pt x="511" y="28"/>
                    <a:pt x="511" y="28"/>
                  </a:cubicBezTo>
                  <a:cubicBezTo>
                    <a:pt x="514" y="28"/>
                    <a:pt x="516" y="28"/>
                    <a:pt x="517" y="28"/>
                  </a:cubicBezTo>
                  <a:cubicBezTo>
                    <a:pt x="518" y="28"/>
                    <a:pt x="518" y="28"/>
                    <a:pt x="519" y="29"/>
                  </a:cubicBezTo>
                  <a:cubicBezTo>
                    <a:pt x="520" y="30"/>
                    <a:pt x="521" y="32"/>
                    <a:pt x="521" y="34"/>
                  </a:cubicBezTo>
                  <a:cubicBezTo>
                    <a:pt x="522" y="35"/>
                    <a:pt x="522" y="36"/>
                    <a:pt x="523" y="36"/>
                  </a:cubicBezTo>
                  <a:cubicBezTo>
                    <a:pt x="523" y="35"/>
                    <a:pt x="523" y="35"/>
                    <a:pt x="523" y="35"/>
                  </a:cubicBezTo>
                  <a:cubicBezTo>
                    <a:pt x="523" y="35"/>
                    <a:pt x="523" y="35"/>
                    <a:pt x="523" y="35"/>
                  </a:cubicBezTo>
                  <a:cubicBezTo>
                    <a:pt x="523" y="33"/>
                    <a:pt x="523" y="33"/>
                    <a:pt x="523" y="33"/>
                  </a:cubicBezTo>
                  <a:cubicBezTo>
                    <a:pt x="523" y="31"/>
                    <a:pt x="523" y="29"/>
                    <a:pt x="523" y="27"/>
                  </a:cubicBezTo>
                  <a:cubicBezTo>
                    <a:pt x="523" y="24"/>
                    <a:pt x="523" y="22"/>
                    <a:pt x="523" y="21"/>
                  </a:cubicBezTo>
                  <a:cubicBezTo>
                    <a:pt x="523" y="21"/>
                    <a:pt x="523" y="20"/>
                    <a:pt x="523" y="20"/>
                  </a:cubicBezTo>
                  <a:cubicBezTo>
                    <a:pt x="523" y="19"/>
                    <a:pt x="523" y="18"/>
                    <a:pt x="523" y="18"/>
                  </a:cubicBezTo>
                  <a:cubicBezTo>
                    <a:pt x="523" y="17"/>
                    <a:pt x="523" y="17"/>
                    <a:pt x="522" y="17"/>
                  </a:cubicBezTo>
                  <a:cubicBezTo>
                    <a:pt x="521" y="17"/>
                    <a:pt x="521" y="17"/>
                    <a:pt x="521" y="18"/>
                  </a:cubicBezTo>
                  <a:cubicBezTo>
                    <a:pt x="520" y="20"/>
                    <a:pt x="520" y="20"/>
                    <a:pt x="520" y="20"/>
                  </a:cubicBezTo>
                  <a:cubicBezTo>
                    <a:pt x="519" y="22"/>
                    <a:pt x="517" y="24"/>
                    <a:pt x="514" y="24"/>
                  </a:cubicBezTo>
                  <a:cubicBezTo>
                    <a:pt x="511" y="24"/>
                    <a:pt x="511" y="24"/>
                    <a:pt x="511" y="24"/>
                  </a:cubicBezTo>
                  <a:cubicBezTo>
                    <a:pt x="509" y="24"/>
                    <a:pt x="509" y="24"/>
                    <a:pt x="509" y="24"/>
                  </a:cubicBezTo>
                  <a:cubicBezTo>
                    <a:pt x="508" y="24"/>
                    <a:pt x="508" y="24"/>
                    <a:pt x="508" y="24"/>
                  </a:cubicBezTo>
                  <a:cubicBezTo>
                    <a:pt x="506" y="24"/>
                    <a:pt x="506" y="24"/>
                    <a:pt x="505" y="23"/>
                  </a:cubicBezTo>
                  <a:cubicBezTo>
                    <a:pt x="505" y="22"/>
                    <a:pt x="505" y="21"/>
                    <a:pt x="505" y="18"/>
                  </a:cubicBezTo>
                  <a:cubicBezTo>
                    <a:pt x="505" y="10"/>
                    <a:pt x="505" y="10"/>
                    <a:pt x="505" y="10"/>
                  </a:cubicBezTo>
                  <a:cubicBezTo>
                    <a:pt x="505" y="8"/>
                    <a:pt x="505" y="8"/>
                    <a:pt x="505" y="8"/>
                  </a:cubicBezTo>
                  <a:close/>
                  <a:moveTo>
                    <a:pt x="563" y="31"/>
                  </a:moveTo>
                  <a:cubicBezTo>
                    <a:pt x="563" y="30"/>
                    <a:pt x="563" y="29"/>
                    <a:pt x="563" y="29"/>
                  </a:cubicBezTo>
                  <a:cubicBezTo>
                    <a:pt x="565" y="29"/>
                    <a:pt x="565" y="29"/>
                    <a:pt x="565" y="29"/>
                  </a:cubicBezTo>
                  <a:cubicBezTo>
                    <a:pt x="567" y="29"/>
                    <a:pt x="567" y="29"/>
                    <a:pt x="567" y="29"/>
                  </a:cubicBezTo>
                  <a:cubicBezTo>
                    <a:pt x="569" y="29"/>
                    <a:pt x="571" y="29"/>
                    <a:pt x="572" y="30"/>
                  </a:cubicBezTo>
                  <a:cubicBezTo>
                    <a:pt x="573" y="31"/>
                    <a:pt x="574" y="33"/>
                    <a:pt x="575" y="36"/>
                  </a:cubicBezTo>
                  <a:cubicBezTo>
                    <a:pt x="579" y="43"/>
                    <a:pt x="582" y="48"/>
                    <a:pt x="584" y="50"/>
                  </a:cubicBezTo>
                  <a:cubicBezTo>
                    <a:pt x="586" y="53"/>
                    <a:pt x="589" y="54"/>
                    <a:pt x="591" y="54"/>
                  </a:cubicBezTo>
                  <a:cubicBezTo>
                    <a:pt x="593" y="54"/>
                    <a:pt x="595" y="54"/>
                    <a:pt x="597" y="53"/>
                  </a:cubicBezTo>
                  <a:cubicBezTo>
                    <a:pt x="599" y="52"/>
                    <a:pt x="600" y="51"/>
                    <a:pt x="600" y="50"/>
                  </a:cubicBezTo>
                  <a:cubicBezTo>
                    <a:pt x="600" y="50"/>
                    <a:pt x="600" y="49"/>
                    <a:pt x="599" y="49"/>
                  </a:cubicBezTo>
                  <a:cubicBezTo>
                    <a:pt x="599" y="49"/>
                    <a:pt x="599" y="49"/>
                    <a:pt x="599" y="50"/>
                  </a:cubicBezTo>
                  <a:cubicBezTo>
                    <a:pt x="598" y="50"/>
                    <a:pt x="597" y="50"/>
                    <a:pt x="597" y="50"/>
                  </a:cubicBezTo>
                  <a:cubicBezTo>
                    <a:pt x="595" y="50"/>
                    <a:pt x="594" y="49"/>
                    <a:pt x="593" y="48"/>
                  </a:cubicBezTo>
                  <a:cubicBezTo>
                    <a:pt x="592" y="47"/>
                    <a:pt x="591" y="46"/>
                    <a:pt x="589" y="43"/>
                  </a:cubicBezTo>
                  <a:cubicBezTo>
                    <a:pt x="585" y="36"/>
                    <a:pt x="585" y="36"/>
                    <a:pt x="585" y="36"/>
                  </a:cubicBezTo>
                  <a:cubicBezTo>
                    <a:pt x="582" y="30"/>
                    <a:pt x="582" y="30"/>
                    <a:pt x="582" y="30"/>
                  </a:cubicBezTo>
                  <a:cubicBezTo>
                    <a:pt x="581" y="29"/>
                    <a:pt x="581" y="29"/>
                    <a:pt x="581" y="28"/>
                  </a:cubicBezTo>
                  <a:cubicBezTo>
                    <a:pt x="581" y="28"/>
                    <a:pt x="581" y="28"/>
                    <a:pt x="581" y="27"/>
                  </a:cubicBezTo>
                  <a:cubicBezTo>
                    <a:pt x="580" y="27"/>
                    <a:pt x="581" y="27"/>
                    <a:pt x="581" y="27"/>
                  </a:cubicBezTo>
                  <a:cubicBezTo>
                    <a:pt x="584" y="25"/>
                    <a:pt x="586" y="24"/>
                    <a:pt x="587" y="22"/>
                  </a:cubicBezTo>
                  <a:cubicBezTo>
                    <a:pt x="589" y="20"/>
                    <a:pt x="589" y="17"/>
                    <a:pt x="589" y="15"/>
                  </a:cubicBezTo>
                  <a:cubicBezTo>
                    <a:pt x="589" y="11"/>
                    <a:pt x="588" y="7"/>
                    <a:pt x="584" y="5"/>
                  </a:cubicBezTo>
                  <a:cubicBezTo>
                    <a:pt x="581" y="2"/>
                    <a:pt x="577" y="1"/>
                    <a:pt x="572" y="1"/>
                  </a:cubicBezTo>
                  <a:cubicBezTo>
                    <a:pt x="571" y="1"/>
                    <a:pt x="568" y="1"/>
                    <a:pt x="563" y="1"/>
                  </a:cubicBezTo>
                  <a:cubicBezTo>
                    <a:pt x="559" y="1"/>
                    <a:pt x="556" y="2"/>
                    <a:pt x="554" y="2"/>
                  </a:cubicBezTo>
                  <a:cubicBezTo>
                    <a:pt x="551" y="2"/>
                    <a:pt x="549" y="1"/>
                    <a:pt x="547" y="1"/>
                  </a:cubicBezTo>
                  <a:cubicBezTo>
                    <a:pt x="546" y="1"/>
                    <a:pt x="546" y="1"/>
                    <a:pt x="546" y="1"/>
                  </a:cubicBezTo>
                  <a:cubicBezTo>
                    <a:pt x="545" y="1"/>
                    <a:pt x="545" y="1"/>
                    <a:pt x="545" y="2"/>
                  </a:cubicBezTo>
                  <a:cubicBezTo>
                    <a:pt x="545" y="3"/>
                    <a:pt x="545" y="3"/>
                    <a:pt x="546" y="4"/>
                  </a:cubicBezTo>
                  <a:cubicBezTo>
                    <a:pt x="549" y="4"/>
                    <a:pt x="551" y="5"/>
                    <a:pt x="552" y="7"/>
                  </a:cubicBezTo>
                  <a:cubicBezTo>
                    <a:pt x="553" y="8"/>
                    <a:pt x="554" y="10"/>
                    <a:pt x="554" y="13"/>
                  </a:cubicBezTo>
                  <a:cubicBezTo>
                    <a:pt x="554" y="41"/>
                    <a:pt x="554" y="41"/>
                    <a:pt x="554" y="41"/>
                  </a:cubicBezTo>
                  <a:cubicBezTo>
                    <a:pt x="554" y="43"/>
                    <a:pt x="554" y="43"/>
                    <a:pt x="554" y="43"/>
                  </a:cubicBezTo>
                  <a:cubicBezTo>
                    <a:pt x="554" y="46"/>
                    <a:pt x="554" y="46"/>
                    <a:pt x="554" y="46"/>
                  </a:cubicBezTo>
                  <a:cubicBezTo>
                    <a:pt x="554" y="48"/>
                    <a:pt x="553" y="49"/>
                    <a:pt x="553" y="50"/>
                  </a:cubicBezTo>
                  <a:cubicBezTo>
                    <a:pt x="552" y="51"/>
                    <a:pt x="551" y="52"/>
                    <a:pt x="549" y="53"/>
                  </a:cubicBezTo>
                  <a:cubicBezTo>
                    <a:pt x="548" y="53"/>
                    <a:pt x="548" y="53"/>
                    <a:pt x="548" y="54"/>
                  </a:cubicBezTo>
                  <a:cubicBezTo>
                    <a:pt x="548" y="54"/>
                    <a:pt x="549" y="55"/>
                    <a:pt x="550" y="55"/>
                  </a:cubicBezTo>
                  <a:cubicBezTo>
                    <a:pt x="550" y="55"/>
                    <a:pt x="550" y="55"/>
                    <a:pt x="551" y="55"/>
                  </a:cubicBezTo>
                  <a:cubicBezTo>
                    <a:pt x="554" y="54"/>
                    <a:pt x="554" y="54"/>
                    <a:pt x="554" y="54"/>
                  </a:cubicBezTo>
                  <a:cubicBezTo>
                    <a:pt x="557" y="54"/>
                    <a:pt x="557" y="54"/>
                    <a:pt x="557" y="54"/>
                  </a:cubicBezTo>
                  <a:cubicBezTo>
                    <a:pt x="558" y="54"/>
                    <a:pt x="560" y="54"/>
                    <a:pt x="562" y="54"/>
                  </a:cubicBezTo>
                  <a:cubicBezTo>
                    <a:pt x="564" y="54"/>
                    <a:pt x="566" y="54"/>
                    <a:pt x="568" y="54"/>
                  </a:cubicBezTo>
                  <a:cubicBezTo>
                    <a:pt x="569" y="54"/>
                    <a:pt x="569" y="54"/>
                    <a:pt x="570" y="54"/>
                  </a:cubicBezTo>
                  <a:cubicBezTo>
                    <a:pt x="570" y="54"/>
                    <a:pt x="571" y="54"/>
                    <a:pt x="571" y="53"/>
                  </a:cubicBezTo>
                  <a:cubicBezTo>
                    <a:pt x="571" y="53"/>
                    <a:pt x="570" y="52"/>
                    <a:pt x="569" y="52"/>
                  </a:cubicBezTo>
                  <a:cubicBezTo>
                    <a:pt x="567" y="52"/>
                    <a:pt x="565" y="51"/>
                    <a:pt x="564" y="49"/>
                  </a:cubicBezTo>
                  <a:cubicBezTo>
                    <a:pt x="563" y="47"/>
                    <a:pt x="563" y="44"/>
                    <a:pt x="563" y="39"/>
                  </a:cubicBezTo>
                  <a:cubicBezTo>
                    <a:pt x="563" y="31"/>
                    <a:pt x="563" y="31"/>
                    <a:pt x="563" y="31"/>
                  </a:cubicBezTo>
                  <a:close/>
                  <a:moveTo>
                    <a:pt x="564" y="5"/>
                  </a:moveTo>
                  <a:cubicBezTo>
                    <a:pt x="564" y="4"/>
                    <a:pt x="565" y="3"/>
                    <a:pt x="567" y="3"/>
                  </a:cubicBezTo>
                  <a:cubicBezTo>
                    <a:pt x="571" y="3"/>
                    <a:pt x="574" y="5"/>
                    <a:pt x="577" y="7"/>
                  </a:cubicBezTo>
                  <a:cubicBezTo>
                    <a:pt x="579" y="10"/>
                    <a:pt x="581" y="13"/>
                    <a:pt x="581" y="17"/>
                  </a:cubicBezTo>
                  <a:cubicBezTo>
                    <a:pt x="581" y="20"/>
                    <a:pt x="580" y="22"/>
                    <a:pt x="578" y="24"/>
                  </a:cubicBezTo>
                  <a:cubicBezTo>
                    <a:pt x="577" y="25"/>
                    <a:pt x="576" y="26"/>
                    <a:pt x="575" y="26"/>
                  </a:cubicBezTo>
                  <a:cubicBezTo>
                    <a:pt x="574" y="26"/>
                    <a:pt x="571" y="26"/>
                    <a:pt x="566" y="26"/>
                  </a:cubicBezTo>
                  <a:cubicBezTo>
                    <a:pt x="565" y="26"/>
                    <a:pt x="564" y="26"/>
                    <a:pt x="563" y="25"/>
                  </a:cubicBezTo>
                  <a:cubicBezTo>
                    <a:pt x="563" y="25"/>
                    <a:pt x="563" y="24"/>
                    <a:pt x="563" y="22"/>
                  </a:cubicBezTo>
                  <a:cubicBezTo>
                    <a:pt x="563" y="9"/>
                    <a:pt x="563" y="9"/>
                    <a:pt x="563" y="9"/>
                  </a:cubicBezTo>
                  <a:cubicBezTo>
                    <a:pt x="563" y="7"/>
                    <a:pt x="563" y="5"/>
                    <a:pt x="564" y="5"/>
                  </a:cubicBezTo>
                  <a:close/>
                  <a:moveTo>
                    <a:pt x="618" y="4"/>
                  </a:moveTo>
                  <a:cubicBezTo>
                    <a:pt x="616" y="7"/>
                    <a:pt x="614" y="11"/>
                    <a:pt x="614" y="15"/>
                  </a:cubicBezTo>
                  <a:cubicBezTo>
                    <a:pt x="614" y="19"/>
                    <a:pt x="615" y="22"/>
                    <a:pt x="617" y="24"/>
                  </a:cubicBezTo>
                  <a:cubicBezTo>
                    <a:pt x="619" y="26"/>
                    <a:pt x="623" y="29"/>
                    <a:pt x="629" y="31"/>
                  </a:cubicBezTo>
                  <a:cubicBezTo>
                    <a:pt x="634" y="34"/>
                    <a:pt x="634" y="34"/>
                    <a:pt x="634" y="34"/>
                  </a:cubicBezTo>
                  <a:cubicBezTo>
                    <a:pt x="637" y="35"/>
                    <a:pt x="639" y="36"/>
                    <a:pt x="640" y="37"/>
                  </a:cubicBezTo>
                  <a:cubicBezTo>
                    <a:pt x="641" y="39"/>
                    <a:pt x="642" y="40"/>
                    <a:pt x="642" y="42"/>
                  </a:cubicBezTo>
                  <a:cubicBezTo>
                    <a:pt x="642" y="45"/>
                    <a:pt x="641" y="47"/>
                    <a:pt x="639" y="49"/>
                  </a:cubicBezTo>
                  <a:cubicBezTo>
                    <a:pt x="637" y="51"/>
                    <a:pt x="634" y="52"/>
                    <a:pt x="632" y="52"/>
                  </a:cubicBezTo>
                  <a:cubicBezTo>
                    <a:pt x="628" y="52"/>
                    <a:pt x="625" y="51"/>
                    <a:pt x="622" y="48"/>
                  </a:cubicBezTo>
                  <a:cubicBezTo>
                    <a:pt x="619" y="45"/>
                    <a:pt x="616" y="41"/>
                    <a:pt x="615" y="37"/>
                  </a:cubicBezTo>
                  <a:cubicBezTo>
                    <a:pt x="615" y="36"/>
                    <a:pt x="615" y="36"/>
                    <a:pt x="614" y="36"/>
                  </a:cubicBezTo>
                  <a:cubicBezTo>
                    <a:pt x="614" y="36"/>
                    <a:pt x="613" y="36"/>
                    <a:pt x="613" y="37"/>
                  </a:cubicBezTo>
                  <a:cubicBezTo>
                    <a:pt x="613" y="38"/>
                    <a:pt x="614" y="41"/>
                    <a:pt x="615" y="44"/>
                  </a:cubicBezTo>
                  <a:cubicBezTo>
                    <a:pt x="615" y="47"/>
                    <a:pt x="616" y="48"/>
                    <a:pt x="616" y="50"/>
                  </a:cubicBezTo>
                  <a:cubicBezTo>
                    <a:pt x="616" y="51"/>
                    <a:pt x="616" y="51"/>
                    <a:pt x="616" y="52"/>
                  </a:cubicBezTo>
                  <a:cubicBezTo>
                    <a:pt x="616" y="52"/>
                    <a:pt x="617" y="52"/>
                    <a:pt x="618" y="52"/>
                  </a:cubicBezTo>
                  <a:cubicBezTo>
                    <a:pt x="619" y="52"/>
                    <a:pt x="621" y="53"/>
                    <a:pt x="622" y="53"/>
                  </a:cubicBezTo>
                  <a:cubicBezTo>
                    <a:pt x="626" y="55"/>
                    <a:pt x="629" y="55"/>
                    <a:pt x="631" y="55"/>
                  </a:cubicBezTo>
                  <a:cubicBezTo>
                    <a:pt x="635" y="55"/>
                    <a:pt x="639" y="54"/>
                    <a:pt x="642" y="50"/>
                  </a:cubicBezTo>
                  <a:cubicBezTo>
                    <a:pt x="646" y="47"/>
                    <a:pt x="647" y="43"/>
                    <a:pt x="647" y="38"/>
                  </a:cubicBezTo>
                  <a:cubicBezTo>
                    <a:pt x="647" y="34"/>
                    <a:pt x="646" y="31"/>
                    <a:pt x="644" y="28"/>
                  </a:cubicBezTo>
                  <a:cubicBezTo>
                    <a:pt x="642" y="25"/>
                    <a:pt x="638" y="23"/>
                    <a:pt x="631" y="21"/>
                  </a:cubicBezTo>
                  <a:cubicBezTo>
                    <a:pt x="626" y="18"/>
                    <a:pt x="623" y="17"/>
                    <a:pt x="622" y="16"/>
                  </a:cubicBezTo>
                  <a:cubicBezTo>
                    <a:pt x="621" y="15"/>
                    <a:pt x="620" y="13"/>
                    <a:pt x="620" y="11"/>
                  </a:cubicBezTo>
                  <a:cubicBezTo>
                    <a:pt x="620" y="9"/>
                    <a:pt x="621" y="7"/>
                    <a:pt x="623" y="5"/>
                  </a:cubicBezTo>
                  <a:cubicBezTo>
                    <a:pt x="624" y="4"/>
                    <a:pt x="626" y="3"/>
                    <a:pt x="629" y="3"/>
                  </a:cubicBezTo>
                  <a:cubicBezTo>
                    <a:pt x="632" y="3"/>
                    <a:pt x="635" y="4"/>
                    <a:pt x="638" y="7"/>
                  </a:cubicBezTo>
                  <a:cubicBezTo>
                    <a:pt x="641" y="9"/>
                    <a:pt x="643" y="13"/>
                    <a:pt x="644" y="16"/>
                  </a:cubicBezTo>
                  <a:cubicBezTo>
                    <a:pt x="644" y="17"/>
                    <a:pt x="645" y="18"/>
                    <a:pt x="645" y="18"/>
                  </a:cubicBezTo>
                  <a:cubicBezTo>
                    <a:pt x="646" y="18"/>
                    <a:pt x="646" y="17"/>
                    <a:pt x="646" y="16"/>
                  </a:cubicBezTo>
                  <a:cubicBezTo>
                    <a:pt x="646" y="16"/>
                    <a:pt x="646" y="16"/>
                    <a:pt x="646" y="15"/>
                  </a:cubicBezTo>
                  <a:cubicBezTo>
                    <a:pt x="646" y="12"/>
                    <a:pt x="646" y="12"/>
                    <a:pt x="646" y="12"/>
                  </a:cubicBezTo>
                  <a:cubicBezTo>
                    <a:pt x="645" y="8"/>
                    <a:pt x="645" y="8"/>
                    <a:pt x="645" y="8"/>
                  </a:cubicBezTo>
                  <a:cubicBezTo>
                    <a:pt x="645" y="7"/>
                    <a:pt x="645" y="7"/>
                    <a:pt x="645" y="6"/>
                  </a:cubicBezTo>
                  <a:cubicBezTo>
                    <a:pt x="645" y="3"/>
                    <a:pt x="645" y="3"/>
                    <a:pt x="645" y="3"/>
                  </a:cubicBezTo>
                  <a:cubicBezTo>
                    <a:pt x="645" y="2"/>
                    <a:pt x="645" y="2"/>
                    <a:pt x="644" y="2"/>
                  </a:cubicBezTo>
                  <a:cubicBezTo>
                    <a:pt x="644" y="2"/>
                    <a:pt x="644" y="2"/>
                    <a:pt x="644" y="2"/>
                  </a:cubicBezTo>
                  <a:cubicBezTo>
                    <a:pt x="642" y="3"/>
                    <a:pt x="642" y="3"/>
                    <a:pt x="642" y="3"/>
                  </a:cubicBezTo>
                  <a:cubicBezTo>
                    <a:pt x="642" y="3"/>
                    <a:pt x="641" y="3"/>
                    <a:pt x="641" y="3"/>
                  </a:cubicBezTo>
                  <a:cubicBezTo>
                    <a:pt x="641" y="3"/>
                    <a:pt x="640" y="3"/>
                    <a:pt x="639" y="3"/>
                  </a:cubicBezTo>
                  <a:cubicBezTo>
                    <a:pt x="636" y="1"/>
                    <a:pt x="636" y="1"/>
                    <a:pt x="636" y="1"/>
                  </a:cubicBezTo>
                  <a:cubicBezTo>
                    <a:pt x="634" y="1"/>
                    <a:pt x="631" y="0"/>
                    <a:pt x="629" y="0"/>
                  </a:cubicBezTo>
                  <a:cubicBezTo>
                    <a:pt x="625" y="0"/>
                    <a:pt x="621" y="1"/>
                    <a:pt x="618" y="4"/>
                  </a:cubicBezTo>
                  <a:close/>
                  <a:moveTo>
                    <a:pt x="680" y="9"/>
                  </a:moveTo>
                  <a:cubicBezTo>
                    <a:pt x="680" y="7"/>
                    <a:pt x="680" y="5"/>
                    <a:pt x="680" y="5"/>
                  </a:cubicBezTo>
                  <a:cubicBezTo>
                    <a:pt x="681" y="4"/>
                    <a:pt x="682" y="3"/>
                    <a:pt x="684" y="3"/>
                  </a:cubicBezTo>
                  <a:cubicBezTo>
                    <a:pt x="684" y="3"/>
                    <a:pt x="685" y="3"/>
                    <a:pt x="685" y="3"/>
                  </a:cubicBezTo>
                  <a:cubicBezTo>
                    <a:pt x="685" y="3"/>
                    <a:pt x="685" y="2"/>
                    <a:pt x="685" y="2"/>
                  </a:cubicBezTo>
                  <a:cubicBezTo>
                    <a:pt x="685" y="1"/>
                    <a:pt x="685" y="1"/>
                    <a:pt x="684" y="1"/>
                  </a:cubicBezTo>
                  <a:cubicBezTo>
                    <a:pt x="682" y="1"/>
                    <a:pt x="680" y="1"/>
                    <a:pt x="678" y="1"/>
                  </a:cubicBezTo>
                  <a:cubicBezTo>
                    <a:pt x="675" y="1"/>
                    <a:pt x="675" y="1"/>
                    <a:pt x="675" y="1"/>
                  </a:cubicBezTo>
                  <a:cubicBezTo>
                    <a:pt x="673" y="1"/>
                    <a:pt x="671" y="2"/>
                    <a:pt x="669" y="2"/>
                  </a:cubicBezTo>
                  <a:cubicBezTo>
                    <a:pt x="667" y="2"/>
                    <a:pt x="666" y="1"/>
                    <a:pt x="665" y="1"/>
                  </a:cubicBezTo>
                  <a:cubicBezTo>
                    <a:pt x="664" y="1"/>
                    <a:pt x="663" y="1"/>
                    <a:pt x="663" y="1"/>
                  </a:cubicBezTo>
                  <a:cubicBezTo>
                    <a:pt x="662" y="1"/>
                    <a:pt x="662" y="1"/>
                    <a:pt x="662" y="2"/>
                  </a:cubicBezTo>
                  <a:cubicBezTo>
                    <a:pt x="662" y="2"/>
                    <a:pt x="662" y="3"/>
                    <a:pt x="662" y="3"/>
                  </a:cubicBezTo>
                  <a:cubicBezTo>
                    <a:pt x="663" y="3"/>
                    <a:pt x="663" y="3"/>
                    <a:pt x="665" y="4"/>
                  </a:cubicBezTo>
                  <a:cubicBezTo>
                    <a:pt x="667" y="4"/>
                    <a:pt x="669" y="5"/>
                    <a:pt x="669" y="6"/>
                  </a:cubicBezTo>
                  <a:cubicBezTo>
                    <a:pt x="670" y="7"/>
                    <a:pt x="671" y="8"/>
                    <a:pt x="671" y="11"/>
                  </a:cubicBezTo>
                  <a:cubicBezTo>
                    <a:pt x="671" y="42"/>
                    <a:pt x="671" y="42"/>
                    <a:pt x="671" y="42"/>
                  </a:cubicBezTo>
                  <a:cubicBezTo>
                    <a:pt x="671" y="45"/>
                    <a:pt x="671" y="45"/>
                    <a:pt x="671" y="45"/>
                  </a:cubicBezTo>
                  <a:cubicBezTo>
                    <a:pt x="671" y="47"/>
                    <a:pt x="670" y="49"/>
                    <a:pt x="670" y="50"/>
                  </a:cubicBezTo>
                  <a:cubicBezTo>
                    <a:pt x="669" y="51"/>
                    <a:pt x="668" y="52"/>
                    <a:pt x="666" y="52"/>
                  </a:cubicBezTo>
                  <a:cubicBezTo>
                    <a:pt x="665" y="53"/>
                    <a:pt x="665" y="53"/>
                    <a:pt x="665" y="53"/>
                  </a:cubicBezTo>
                  <a:cubicBezTo>
                    <a:pt x="665" y="54"/>
                    <a:pt x="665" y="54"/>
                    <a:pt x="665" y="54"/>
                  </a:cubicBezTo>
                  <a:cubicBezTo>
                    <a:pt x="665" y="54"/>
                    <a:pt x="665" y="54"/>
                    <a:pt x="666" y="54"/>
                  </a:cubicBezTo>
                  <a:cubicBezTo>
                    <a:pt x="667" y="54"/>
                    <a:pt x="667" y="54"/>
                    <a:pt x="669" y="54"/>
                  </a:cubicBezTo>
                  <a:cubicBezTo>
                    <a:pt x="670" y="54"/>
                    <a:pt x="672" y="54"/>
                    <a:pt x="675" y="54"/>
                  </a:cubicBezTo>
                  <a:cubicBezTo>
                    <a:pt x="677" y="54"/>
                    <a:pt x="680" y="54"/>
                    <a:pt x="683" y="54"/>
                  </a:cubicBezTo>
                  <a:cubicBezTo>
                    <a:pt x="684" y="54"/>
                    <a:pt x="686" y="54"/>
                    <a:pt x="686" y="54"/>
                  </a:cubicBezTo>
                  <a:cubicBezTo>
                    <a:pt x="688" y="54"/>
                    <a:pt x="689" y="54"/>
                    <a:pt x="689" y="53"/>
                  </a:cubicBezTo>
                  <a:cubicBezTo>
                    <a:pt x="689" y="53"/>
                    <a:pt x="688" y="52"/>
                    <a:pt x="687" y="52"/>
                  </a:cubicBezTo>
                  <a:cubicBezTo>
                    <a:pt x="685" y="52"/>
                    <a:pt x="683" y="52"/>
                    <a:pt x="682" y="51"/>
                  </a:cubicBezTo>
                  <a:cubicBezTo>
                    <a:pt x="681" y="49"/>
                    <a:pt x="680" y="48"/>
                    <a:pt x="680" y="46"/>
                  </a:cubicBezTo>
                  <a:cubicBezTo>
                    <a:pt x="680" y="42"/>
                    <a:pt x="680" y="42"/>
                    <a:pt x="680" y="42"/>
                  </a:cubicBezTo>
                  <a:cubicBezTo>
                    <a:pt x="680" y="9"/>
                    <a:pt x="680" y="9"/>
                    <a:pt x="680" y="9"/>
                  </a:cubicBezTo>
                  <a:close/>
                  <a:moveTo>
                    <a:pt x="732" y="6"/>
                  </a:moveTo>
                  <a:cubicBezTo>
                    <a:pt x="733" y="5"/>
                    <a:pt x="735" y="5"/>
                    <a:pt x="739" y="5"/>
                  </a:cubicBezTo>
                  <a:cubicBezTo>
                    <a:pt x="742" y="5"/>
                    <a:pt x="744" y="5"/>
                    <a:pt x="746" y="7"/>
                  </a:cubicBezTo>
                  <a:cubicBezTo>
                    <a:pt x="748" y="8"/>
                    <a:pt x="749" y="9"/>
                    <a:pt x="749" y="12"/>
                  </a:cubicBezTo>
                  <a:cubicBezTo>
                    <a:pt x="749" y="13"/>
                    <a:pt x="750" y="13"/>
                    <a:pt x="750" y="13"/>
                  </a:cubicBezTo>
                  <a:cubicBezTo>
                    <a:pt x="751" y="13"/>
                    <a:pt x="751" y="13"/>
                    <a:pt x="751" y="12"/>
                  </a:cubicBezTo>
                  <a:cubicBezTo>
                    <a:pt x="751" y="11"/>
                    <a:pt x="751" y="10"/>
                    <a:pt x="751" y="9"/>
                  </a:cubicBezTo>
                  <a:cubicBezTo>
                    <a:pt x="751" y="7"/>
                    <a:pt x="751" y="6"/>
                    <a:pt x="751" y="6"/>
                  </a:cubicBezTo>
                  <a:cubicBezTo>
                    <a:pt x="751" y="3"/>
                    <a:pt x="751" y="3"/>
                    <a:pt x="751" y="3"/>
                  </a:cubicBezTo>
                  <a:cubicBezTo>
                    <a:pt x="750" y="2"/>
                    <a:pt x="750" y="1"/>
                    <a:pt x="748" y="1"/>
                  </a:cubicBezTo>
                  <a:cubicBezTo>
                    <a:pt x="748" y="1"/>
                    <a:pt x="747" y="1"/>
                    <a:pt x="746" y="1"/>
                  </a:cubicBezTo>
                  <a:cubicBezTo>
                    <a:pt x="739" y="1"/>
                    <a:pt x="732" y="2"/>
                    <a:pt x="726" y="2"/>
                  </a:cubicBezTo>
                  <a:cubicBezTo>
                    <a:pt x="717" y="1"/>
                    <a:pt x="717" y="1"/>
                    <a:pt x="717" y="1"/>
                  </a:cubicBezTo>
                  <a:cubicBezTo>
                    <a:pt x="709" y="1"/>
                    <a:pt x="709" y="1"/>
                    <a:pt x="709" y="1"/>
                  </a:cubicBezTo>
                  <a:cubicBezTo>
                    <a:pt x="707" y="1"/>
                    <a:pt x="706" y="1"/>
                    <a:pt x="705" y="1"/>
                  </a:cubicBezTo>
                  <a:cubicBezTo>
                    <a:pt x="704" y="1"/>
                    <a:pt x="704" y="1"/>
                    <a:pt x="703" y="1"/>
                  </a:cubicBezTo>
                  <a:cubicBezTo>
                    <a:pt x="702" y="1"/>
                    <a:pt x="702" y="2"/>
                    <a:pt x="702" y="3"/>
                  </a:cubicBezTo>
                  <a:cubicBezTo>
                    <a:pt x="701" y="5"/>
                    <a:pt x="701" y="5"/>
                    <a:pt x="701" y="5"/>
                  </a:cubicBezTo>
                  <a:cubicBezTo>
                    <a:pt x="701" y="8"/>
                    <a:pt x="701" y="8"/>
                    <a:pt x="701" y="8"/>
                  </a:cubicBezTo>
                  <a:cubicBezTo>
                    <a:pt x="701" y="12"/>
                    <a:pt x="701" y="12"/>
                    <a:pt x="701" y="12"/>
                  </a:cubicBezTo>
                  <a:cubicBezTo>
                    <a:pt x="700" y="13"/>
                    <a:pt x="700" y="14"/>
                    <a:pt x="700" y="15"/>
                  </a:cubicBezTo>
                  <a:cubicBezTo>
                    <a:pt x="700" y="16"/>
                    <a:pt x="701" y="16"/>
                    <a:pt x="701" y="16"/>
                  </a:cubicBezTo>
                  <a:cubicBezTo>
                    <a:pt x="702" y="16"/>
                    <a:pt x="702" y="16"/>
                    <a:pt x="703" y="14"/>
                  </a:cubicBezTo>
                  <a:cubicBezTo>
                    <a:pt x="703" y="13"/>
                    <a:pt x="703" y="13"/>
                    <a:pt x="703" y="13"/>
                  </a:cubicBezTo>
                  <a:cubicBezTo>
                    <a:pt x="704" y="11"/>
                    <a:pt x="704" y="9"/>
                    <a:pt x="705" y="8"/>
                  </a:cubicBezTo>
                  <a:cubicBezTo>
                    <a:pt x="705" y="7"/>
                    <a:pt x="706" y="7"/>
                    <a:pt x="708" y="6"/>
                  </a:cubicBezTo>
                  <a:cubicBezTo>
                    <a:pt x="710" y="5"/>
                    <a:pt x="713" y="5"/>
                    <a:pt x="718" y="5"/>
                  </a:cubicBezTo>
                  <a:cubicBezTo>
                    <a:pt x="720" y="5"/>
                    <a:pt x="722" y="6"/>
                    <a:pt x="722" y="8"/>
                  </a:cubicBezTo>
                  <a:cubicBezTo>
                    <a:pt x="722" y="43"/>
                    <a:pt x="722" y="43"/>
                    <a:pt x="722" y="43"/>
                  </a:cubicBezTo>
                  <a:cubicBezTo>
                    <a:pt x="722" y="44"/>
                    <a:pt x="722" y="44"/>
                    <a:pt x="722" y="44"/>
                  </a:cubicBezTo>
                  <a:cubicBezTo>
                    <a:pt x="722" y="47"/>
                    <a:pt x="721" y="49"/>
                    <a:pt x="720" y="50"/>
                  </a:cubicBezTo>
                  <a:cubicBezTo>
                    <a:pt x="719" y="51"/>
                    <a:pt x="717" y="52"/>
                    <a:pt x="715" y="52"/>
                  </a:cubicBezTo>
                  <a:cubicBezTo>
                    <a:pt x="714" y="52"/>
                    <a:pt x="714" y="52"/>
                    <a:pt x="714" y="52"/>
                  </a:cubicBezTo>
                  <a:cubicBezTo>
                    <a:pt x="713" y="53"/>
                    <a:pt x="713" y="53"/>
                    <a:pt x="713" y="54"/>
                  </a:cubicBezTo>
                  <a:cubicBezTo>
                    <a:pt x="713" y="54"/>
                    <a:pt x="714" y="55"/>
                    <a:pt x="714" y="55"/>
                  </a:cubicBezTo>
                  <a:cubicBezTo>
                    <a:pt x="715" y="55"/>
                    <a:pt x="715" y="55"/>
                    <a:pt x="716" y="54"/>
                  </a:cubicBezTo>
                  <a:cubicBezTo>
                    <a:pt x="725" y="54"/>
                    <a:pt x="725" y="54"/>
                    <a:pt x="725" y="54"/>
                  </a:cubicBezTo>
                  <a:cubicBezTo>
                    <a:pt x="726" y="54"/>
                    <a:pt x="727" y="54"/>
                    <a:pt x="729" y="54"/>
                  </a:cubicBezTo>
                  <a:cubicBezTo>
                    <a:pt x="730" y="54"/>
                    <a:pt x="730" y="54"/>
                    <a:pt x="731" y="54"/>
                  </a:cubicBezTo>
                  <a:cubicBezTo>
                    <a:pt x="735" y="54"/>
                    <a:pt x="735" y="54"/>
                    <a:pt x="735" y="54"/>
                  </a:cubicBezTo>
                  <a:cubicBezTo>
                    <a:pt x="738" y="54"/>
                    <a:pt x="738" y="54"/>
                    <a:pt x="738" y="54"/>
                  </a:cubicBezTo>
                  <a:cubicBezTo>
                    <a:pt x="739" y="54"/>
                    <a:pt x="739" y="54"/>
                    <a:pt x="739" y="54"/>
                  </a:cubicBezTo>
                  <a:cubicBezTo>
                    <a:pt x="740" y="54"/>
                    <a:pt x="740" y="54"/>
                    <a:pt x="740" y="53"/>
                  </a:cubicBezTo>
                  <a:cubicBezTo>
                    <a:pt x="740" y="53"/>
                    <a:pt x="740" y="52"/>
                    <a:pt x="739" y="52"/>
                  </a:cubicBezTo>
                  <a:cubicBezTo>
                    <a:pt x="736" y="52"/>
                    <a:pt x="734" y="51"/>
                    <a:pt x="732" y="49"/>
                  </a:cubicBezTo>
                  <a:cubicBezTo>
                    <a:pt x="731" y="47"/>
                    <a:pt x="730" y="44"/>
                    <a:pt x="730" y="40"/>
                  </a:cubicBezTo>
                  <a:cubicBezTo>
                    <a:pt x="730" y="10"/>
                    <a:pt x="730" y="10"/>
                    <a:pt x="730" y="10"/>
                  </a:cubicBezTo>
                  <a:cubicBezTo>
                    <a:pt x="730" y="8"/>
                    <a:pt x="731" y="6"/>
                    <a:pt x="732" y="6"/>
                  </a:cubicBezTo>
                  <a:close/>
                  <a:moveTo>
                    <a:pt x="795" y="31"/>
                  </a:moveTo>
                  <a:cubicBezTo>
                    <a:pt x="795" y="30"/>
                    <a:pt x="795" y="30"/>
                    <a:pt x="796" y="29"/>
                  </a:cubicBezTo>
                  <a:cubicBezTo>
                    <a:pt x="799" y="24"/>
                    <a:pt x="802" y="19"/>
                    <a:pt x="805" y="13"/>
                  </a:cubicBezTo>
                  <a:cubicBezTo>
                    <a:pt x="807" y="9"/>
                    <a:pt x="808" y="7"/>
                    <a:pt x="809" y="6"/>
                  </a:cubicBezTo>
                  <a:cubicBezTo>
                    <a:pt x="811" y="4"/>
                    <a:pt x="812" y="3"/>
                    <a:pt x="814" y="3"/>
                  </a:cubicBezTo>
                  <a:cubicBezTo>
                    <a:pt x="815" y="3"/>
                    <a:pt x="815" y="2"/>
                    <a:pt x="815" y="2"/>
                  </a:cubicBezTo>
                  <a:cubicBezTo>
                    <a:pt x="815" y="1"/>
                    <a:pt x="815" y="1"/>
                    <a:pt x="814" y="1"/>
                  </a:cubicBezTo>
                  <a:cubicBezTo>
                    <a:pt x="813" y="1"/>
                    <a:pt x="812" y="1"/>
                    <a:pt x="811" y="1"/>
                  </a:cubicBezTo>
                  <a:cubicBezTo>
                    <a:pt x="808" y="1"/>
                    <a:pt x="808" y="1"/>
                    <a:pt x="808" y="1"/>
                  </a:cubicBezTo>
                  <a:cubicBezTo>
                    <a:pt x="807" y="1"/>
                    <a:pt x="806" y="1"/>
                    <a:pt x="805" y="1"/>
                  </a:cubicBezTo>
                  <a:cubicBezTo>
                    <a:pt x="804" y="1"/>
                    <a:pt x="802" y="1"/>
                    <a:pt x="801" y="1"/>
                  </a:cubicBezTo>
                  <a:cubicBezTo>
                    <a:pt x="799" y="1"/>
                    <a:pt x="799" y="1"/>
                    <a:pt x="799" y="1"/>
                  </a:cubicBezTo>
                  <a:cubicBezTo>
                    <a:pt x="798" y="1"/>
                    <a:pt x="798" y="1"/>
                    <a:pt x="797" y="1"/>
                  </a:cubicBezTo>
                  <a:cubicBezTo>
                    <a:pt x="796" y="1"/>
                    <a:pt x="796" y="1"/>
                    <a:pt x="796" y="2"/>
                  </a:cubicBezTo>
                  <a:cubicBezTo>
                    <a:pt x="796" y="2"/>
                    <a:pt x="796" y="3"/>
                    <a:pt x="797" y="3"/>
                  </a:cubicBezTo>
                  <a:cubicBezTo>
                    <a:pt x="799" y="3"/>
                    <a:pt x="800" y="3"/>
                    <a:pt x="801" y="4"/>
                  </a:cubicBezTo>
                  <a:cubicBezTo>
                    <a:pt x="803" y="5"/>
                    <a:pt x="803" y="6"/>
                    <a:pt x="803" y="7"/>
                  </a:cubicBezTo>
                  <a:cubicBezTo>
                    <a:pt x="803" y="9"/>
                    <a:pt x="802" y="12"/>
                    <a:pt x="799" y="17"/>
                  </a:cubicBezTo>
                  <a:cubicBezTo>
                    <a:pt x="798" y="20"/>
                    <a:pt x="797" y="21"/>
                    <a:pt x="796" y="22"/>
                  </a:cubicBezTo>
                  <a:cubicBezTo>
                    <a:pt x="795" y="24"/>
                    <a:pt x="794" y="26"/>
                    <a:pt x="793" y="26"/>
                  </a:cubicBezTo>
                  <a:cubicBezTo>
                    <a:pt x="792" y="26"/>
                    <a:pt x="792" y="25"/>
                    <a:pt x="791" y="23"/>
                  </a:cubicBezTo>
                  <a:cubicBezTo>
                    <a:pt x="790" y="22"/>
                    <a:pt x="790" y="21"/>
                    <a:pt x="788" y="19"/>
                  </a:cubicBezTo>
                  <a:cubicBezTo>
                    <a:pt x="785" y="13"/>
                    <a:pt x="785" y="13"/>
                    <a:pt x="785" y="13"/>
                  </a:cubicBezTo>
                  <a:cubicBezTo>
                    <a:pt x="783" y="9"/>
                    <a:pt x="782" y="7"/>
                    <a:pt x="782" y="6"/>
                  </a:cubicBezTo>
                  <a:cubicBezTo>
                    <a:pt x="782" y="4"/>
                    <a:pt x="783" y="3"/>
                    <a:pt x="785" y="3"/>
                  </a:cubicBezTo>
                  <a:cubicBezTo>
                    <a:pt x="786" y="3"/>
                    <a:pt x="787" y="2"/>
                    <a:pt x="787" y="2"/>
                  </a:cubicBezTo>
                  <a:cubicBezTo>
                    <a:pt x="787" y="1"/>
                    <a:pt x="786" y="1"/>
                    <a:pt x="785" y="1"/>
                  </a:cubicBezTo>
                  <a:cubicBezTo>
                    <a:pt x="785" y="1"/>
                    <a:pt x="784" y="1"/>
                    <a:pt x="782" y="1"/>
                  </a:cubicBezTo>
                  <a:cubicBezTo>
                    <a:pt x="780" y="1"/>
                    <a:pt x="778" y="1"/>
                    <a:pt x="776" y="1"/>
                  </a:cubicBezTo>
                  <a:cubicBezTo>
                    <a:pt x="773" y="1"/>
                    <a:pt x="771" y="1"/>
                    <a:pt x="768" y="1"/>
                  </a:cubicBezTo>
                  <a:cubicBezTo>
                    <a:pt x="767" y="1"/>
                    <a:pt x="766" y="1"/>
                    <a:pt x="765" y="1"/>
                  </a:cubicBezTo>
                  <a:cubicBezTo>
                    <a:pt x="764" y="1"/>
                    <a:pt x="764" y="1"/>
                    <a:pt x="764" y="2"/>
                  </a:cubicBezTo>
                  <a:cubicBezTo>
                    <a:pt x="764" y="3"/>
                    <a:pt x="764" y="3"/>
                    <a:pt x="765" y="3"/>
                  </a:cubicBezTo>
                  <a:cubicBezTo>
                    <a:pt x="768" y="3"/>
                    <a:pt x="771" y="6"/>
                    <a:pt x="774" y="10"/>
                  </a:cubicBezTo>
                  <a:cubicBezTo>
                    <a:pt x="779" y="21"/>
                    <a:pt x="779" y="21"/>
                    <a:pt x="779" y="21"/>
                  </a:cubicBezTo>
                  <a:cubicBezTo>
                    <a:pt x="781" y="24"/>
                    <a:pt x="783" y="27"/>
                    <a:pt x="784" y="29"/>
                  </a:cubicBezTo>
                  <a:cubicBezTo>
                    <a:pt x="785" y="31"/>
                    <a:pt x="786" y="33"/>
                    <a:pt x="786" y="35"/>
                  </a:cubicBezTo>
                  <a:cubicBezTo>
                    <a:pt x="786" y="42"/>
                    <a:pt x="786" y="42"/>
                    <a:pt x="786" y="42"/>
                  </a:cubicBezTo>
                  <a:cubicBezTo>
                    <a:pt x="786" y="46"/>
                    <a:pt x="785" y="48"/>
                    <a:pt x="784" y="49"/>
                  </a:cubicBezTo>
                  <a:cubicBezTo>
                    <a:pt x="783" y="51"/>
                    <a:pt x="781" y="52"/>
                    <a:pt x="778" y="52"/>
                  </a:cubicBezTo>
                  <a:cubicBezTo>
                    <a:pt x="777" y="52"/>
                    <a:pt x="777" y="53"/>
                    <a:pt x="777" y="53"/>
                  </a:cubicBezTo>
                  <a:cubicBezTo>
                    <a:pt x="777" y="54"/>
                    <a:pt x="777" y="54"/>
                    <a:pt x="778" y="54"/>
                  </a:cubicBezTo>
                  <a:cubicBezTo>
                    <a:pt x="778" y="54"/>
                    <a:pt x="779" y="54"/>
                    <a:pt x="780" y="54"/>
                  </a:cubicBezTo>
                  <a:cubicBezTo>
                    <a:pt x="782" y="54"/>
                    <a:pt x="785" y="54"/>
                    <a:pt x="790" y="54"/>
                  </a:cubicBezTo>
                  <a:cubicBezTo>
                    <a:pt x="792" y="54"/>
                    <a:pt x="794" y="54"/>
                    <a:pt x="795" y="54"/>
                  </a:cubicBezTo>
                  <a:cubicBezTo>
                    <a:pt x="800" y="54"/>
                    <a:pt x="800" y="54"/>
                    <a:pt x="800" y="54"/>
                  </a:cubicBezTo>
                  <a:cubicBezTo>
                    <a:pt x="801" y="54"/>
                    <a:pt x="801" y="54"/>
                    <a:pt x="802" y="54"/>
                  </a:cubicBezTo>
                  <a:cubicBezTo>
                    <a:pt x="803" y="54"/>
                    <a:pt x="804" y="54"/>
                    <a:pt x="804" y="53"/>
                  </a:cubicBezTo>
                  <a:cubicBezTo>
                    <a:pt x="804" y="53"/>
                    <a:pt x="803" y="52"/>
                    <a:pt x="803" y="52"/>
                  </a:cubicBezTo>
                  <a:cubicBezTo>
                    <a:pt x="798" y="52"/>
                    <a:pt x="795" y="50"/>
                    <a:pt x="795" y="47"/>
                  </a:cubicBezTo>
                  <a:cubicBezTo>
                    <a:pt x="795" y="45"/>
                    <a:pt x="795" y="45"/>
                    <a:pt x="795" y="45"/>
                  </a:cubicBezTo>
                  <a:cubicBezTo>
                    <a:pt x="795" y="33"/>
                    <a:pt x="795" y="33"/>
                    <a:pt x="795" y="33"/>
                  </a:cubicBezTo>
                  <a:cubicBezTo>
                    <a:pt x="795" y="32"/>
                    <a:pt x="795" y="31"/>
                    <a:pt x="795" y="31"/>
                  </a:cubicBezTo>
                  <a:close/>
                  <a:moveTo>
                    <a:pt x="876" y="2"/>
                  </a:moveTo>
                  <a:cubicBezTo>
                    <a:pt x="872" y="4"/>
                    <a:pt x="869" y="6"/>
                    <a:pt x="866" y="9"/>
                  </a:cubicBezTo>
                  <a:cubicBezTo>
                    <a:pt x="864" y="11"/>
                    <a:pt x="863" y="14"/>
                    <a:pt x="861" y="18"/>
                  </a:cubicBezTo>
                  <a:cubicBezTo>
                    <a:pt x="860" y="21"/>
                    <a:pt x="859" y="25"/>
                    <a:pt x="859" y="28"/>
                  </a:cubicBezTo>
                  <a:cubicBezTo>
                    <a:pt x="859" y="36"/>
                    <a:pt x="862" y="43"/>
                    <a:pt x="867" y="48"/>
                  </a:cubicBezTo>
                  <a:cubicBezTo>
                    <a:pt x="872" y="53"/>
                    <a:pt x="879" y="55"/>
                    <a:pt x="887" y="55"/>
                  </a:cubicBezTo>
                  <a:cubicBezTo>
                    <a:pt x="896" y="55"/>
                    <a:pt x="903" y="52"/>
                    <a:pt x="908" y="47"/>
                  </a:cubicBezTo>
                  <a:cubicBezTo>
                    <a:pt x="913" y="41"/>
                    <a:pt x="915" y="34"/>
                    <a:pt x="915" y="26"/>
                  </a:cubicBezTo>
                  <a:cubicBezTo>
                    <a:pt x="915" y="18"/>
                    <a:pt x="913" y="12"/>
                    <a:pt x="908" y="7"/>
                  </a:cubicBezTo>
                  <a:cubicBezTo>
                    <a:pt x="903" y="2"/>
                    <a:pt x="896" y="0"/>
                    <a:pt x="888" y="0"/>
                  </a:cubicBezTo>
                  <a:cubicBezTo>
                    <a:pt x="884" y="0"/>
                    <a:pt x="880" y="1"/>
                    <a:pt x="876" y="2"/>
                  </a:cubicBezTo>
                  <a:close/>
                  <a:moveTo>
                    <a:pt x="898" y="8"/>
                  </a:moveTo>
                  <a:cubicBezTo>
                    <a:pt x="901" y="10"/>
                    <a:pt x="903" y="13"/>
                    <a:pt x="904" y="17"/>
                  </a:cubicBezTo>
                  <a:cubicBezTo>
                    <a:pt x="906" y="21"/>
                    <a:pt x="906" y="25"/>
                    <a:pt x="906" y="29"/>
                  </a:cubicBezTo>
                  <a:cubicBezTo>
                    <a:pt x="906" y="36"/>
                    <a:pt x="905" y="42"/>
                    <a:pt x="902" y="46"/>
                  </a:cubicBezTo>
                  <a:cubicBezTo>
                    <a:pt x="898" y="50"/>
                    <a:pt x="894" y="52"/>
                    <a:pt x="889" y="52"/>
                  </a:cubicBezTo>
                  <a:cubicBezTo>
                    <a:pt x="883" y="52"/>
                    <a:pt x="878" y="50"/>
                    <a:pt x="875" y="45"/>
                  </a:cubicBezTo>
                  <a:cubicBezTo>
                    <a:pt x="871" y="40"/>
                    <a:pt x="869" y="33"/>
                    <a:pt x="869" y="25"/>
                  </a:cubicBezTo>
                  <a:cubicBezTo>
                    <a:pt x="869" y="18"/>
                    <a:pt x="870" y="13"/>
                    <a:pt x="873" y="9"/>
                  </a:cubicBezTo>
                  <a:cubicBezTo>
                    <a:pt x="876" y="5"/>
                    <a:pt x="880" y="3"/>
                    <a:pt x="886" y="3"/>
                  </a:cubicBezTo>
                  <a:cubicBezTo>
                    <a:pt x="890" y="3"/>
                    <a:pt x="895" y="5"/>
                    <a:pt x="898" y="8"/>
                  </a:cubicBezTo>
                  <a:cubicBezTo>
                    <a:pt x="898" y="8"/>
                    <a:pt x="898" y="8"/>
                    <a:pt x="898" y="8"/>
                  </a:cubicBezTo>
                  <a:close/>
                  <a:moveTo>
                    <a:pt x="946" y="8"/>
                  </a:moveTo>
                  <a:cubicBezTo>
                    <a:pt x="946" y="7"/>
                    <a:pt x="946" y="6"/>
                    <a:pt x="947" y="5"/>
                  </a:cubicBezTo>
                  <a:cubicBezTo>
                    <a:pt x="947" y="5"/>
                    <a:pt x="948" y="4"/>
                    <a:pt x="950" y="4"/>
                  </a:cubicBezTo>
                  <a:cubicBezTo>
                    <a:pt x="951" y="4"/>
                    <a:pt x="951" y="4"/>
                    <a:pt x="951" y="4"/>
                  </a:cubicBezTo>
                  <a:cubicBezTo>
                    <a:pt x="957" y="4"/>
                    <a:pt x="957" y="4"/>
                    <a:pt x="957" y="4"/>
                  </a:cubicBezTo>
                  <a:cubicBezTo>
                    <a:pt x="962" y="4"/>
                    <a:pt x="966" y="6"/>
                    <a:pt x="967" y="9"/>
                  </a:cubicBezTo>
                  <a:cubicBezTo>
                    <a:pt x="967" y="10"/>
                    <a:pt x="967" y="10"/>
                    <a:pt x="967" y="11"/>
                  </a:cubicBezTo>
                  <a:cubicBezTo>
                    <a:pt x="967" y="12"/>
                    <a:pt x="967" y="12"/>
                    <a:pt x="967" y="12"/>
                  </a:cubicBezTo>
                  <a:cubicBezTo>
                    <a:pt x="967" y="13"/>
                    <a:pt x="967" y="13"/>
                    <a:pt x="968" y="13"/>
                  </a:cubicBezTo>
                  <a:cubicBezTo>
                    <a:pt x="969" y="13"/>
                    <a:pt x="969" y="12"/>
                    <a:pt x="969" y="10"/>
                  </a:cubicBezTo>
                  <a:cubicBezTo>
                    <a:pt x="969" y="10"/>
                    <a:pt x="969" y="9"/>
                    <a:pt x="969" y="8"/>
                  </a:cubicBezTo>
                  <a:cubicBezTo>
                    <a:pt x="969" y="5"/>
                    <a:pt x="969" y="5"/>
                    <a:pt x="969" y="5"/>
                  </a:cubicBezTo>
                  <a:cubicBezTo>
                    <a:pt x="969" y="5"/>
                    <a:pt x="969" y="4"/>
                    <a:pt x="969" y="3"/>
                  </a:cubicBezTo>
                  <a:cubicBezTo>
                    <a:pt x="968" y="1"/>
                    <a:pt x="968" y="1"/>
                    <a:pt x="967" y="1"/>
                  </a:cubicBezTo>
                  <a:cubicBezTo>
                    <a:pt x="967" y="1"/>
                    <a:pt x="966" y="1"/>
                    <a:pt x="964" y="1"/>
                  </a:cubicBezTo>
                  <a:cubicBezTo>
                    <a:pt x="961" y="1"/>
                    <a:pt x="957" y="1"/>
                    <a:pt x="954" y="1"/>
                  </a:cubicBezTo>
                  <a:cubicBezTo>
                    <a:pt x="944" y="1"/>
                    <a:pt x="944" y="1"/>
                    <a:pt x="944" y="1"/>
                  </a:cubicBezTo>
                  <a:cubicBezTo>
                    <a:pt x="937" y="1"/>
                    <a:pt x="937" y="1"/>
                    <a:pt x="937" y="1"/>
                  </a:cubicBezTo>
                  <a:cubicBezTo>
                    <a:pt x="935" y="1"/>
                    <a:pt x="933" y="1"/>
                    <a:pt x="932" y="1"/>
                  </a:cubicBezTo>
                  <a:cubicBezTo>
                    <a:pt x="931" y="1"/>
                    <a:pt x="930" y="1"/>
                    <a:pt x="930" y="1"/>
                  </a:cubicBezTo>
                  <a:cubicBezTo>
                    <a:pt x="929" y="1"/>
                    <a:pt x="929" y="1"/>
                    <a:pt x="929" y="2"/>
                  </a:cubicBezTo>
                  <a:cubicBezTo>
                    <a:pt x="929" y="3"/>
                    <a:pt x="929" y="3"/>
                    <a:pt x="930" y="3"/>
                  </a:cubicBezTo>
                  <a:cubicBezTo>
                    <a:pt x="932" y="3"/>
                    <a:pt x="934" y="4"/>
                    <a:pt x="935" y="5"/>
                  </a:cubicBezTo>
                  <a:cubicBezTo>
                    <a:pt x="936" y="6"/>
                    <a:pt x="937" y="8"/>
                    <a:pt x="937" y="11"/>
                  </a:cubicBezTo>
                  <a:cubicBezTo>
                    <a:pt x="937" y="43"/>
                    <a:pt x="937" y="43"/>
                    <a:pt x="937" y="43"/>
                  </a:cubicBezTo>
                  <a:cubicBezTo>
                    <a:pt x="937" y="46"/>
                    <a:pt x="937" y="49"/>
                    <a:pt x="936" y="50"/>
                  </a:cubicBezTo>
                  <a:cubicBezTo>
                    <a:pt x="936" y="51"/>
                    <a:pt x="935" y="52"/>
                    <a:pt x="933" y="53"/>
                  </a:cubicBezTo>
                  <a:cubicBezTo>
                    <a:pt x="932" y="53"/>
                    <a:pt x="932" y="53"/>
                    <a:pt x="932" y="54"/>
                  </a:cubicBezTo>
                  <a:cubicBezTo>
                    <a:pt x="932" y="54"/>
                    <a:pt x="932" y="55"/>
                    <a:pt x="933" y="55"/>
                  </a:cubicBezTo>
                  <a:cubicBezTo>
                    <a:pt x="934" y="55"/>
                    <a:pt x="935" y="55"/>
                    <a:pt x="937" y="54"/>
                  </a:cubicBezTo>
                  <a:cubicBezTo>
                    <a:pt x="938" y="54"/>
                    <a:pt x="940" y="54"/>
                    <a:pt x="942" y="54"/>
                  </a:cubicBezTo>
                  <a:cubicBezTo>
                    <a:pt x="946" y="54"/>
                    <a:pt x="946" y="54"/>
                    <a:pt x="946" y="54"/>
                  </a:cubicBezTo>
                  <a:cubicBezTo>
                    <a:pt x="949" y="54"/>
                    <a:pt x="951" y="54"/>
                    <a:pt x="952" y="54"/>
                  </a:cubicBezTo>
                  <a:cubicBezTo>
                    <a:pt x="953" y="54"/>
                    <a:pt x="954" y="54"/>
                    <a:pt x="954" y="54"/>
                  </a:cubicBezTo>
                  <a:cubicBezTo>
                    <a:pt x="955" y="54"/>
                    <a:pt x="955" y="54"/>
                    <a:pt x="955" y="53"/>
                  </a:cubicBezTo>
                  <a:cubicBezTo>
                    <a:pt x="955" y="53"/>
                    <a:pt x="955" y="52"/>
                    <a:pt x="954" y="52"/>
                  </a:cubicBezTo>
                  <a:cubicBezTo>
                    <a:pt x="951" y="52"/>
                    <a:pt x="949" y="51"/>
                    <a:pt x="948" y="50"/>
                  </a:cubicBezTo>
                  <a:cubicBezTo>
                    <a:pt x="947" y="48"/>
                    <a:pt x="946" y="45"/>
                    <a:pt x="946" y="42"/>
                  </a:cubicBezTo>
                  <a:cubicBezTo>
                    <a:pt x="946" y="37"/>
                    <a:pt x="946" y="37"/>
                    <a:pt x="946" y="37"/>
                  </a:cubicBezTo>
                  <a:cubicBezTo>
                    <a:pt x="946" y="34"/>
                    <a:pt x="946" y="34"/>
                    <a:pt x="946" y="34"/>
                  </a:cubicBezTo>
                  <a:cubicBezTo>
                    <a:pt x="946" y="31"/>
                    <a:pt x="946" y="29"/>
                    <a:pt x="947" y="28"/>
                  </a:cubicBezTo>
                  <a:cubicBezTo>
                    <a:pt x="947" y="28"/>
                    <a:pt x="950" y="28"/>
                    <a:pt x="953" y="28"/>
                  </a:cubicBezTo>
                  <a:cubicBezTo>
                    <a:pt x="957" y="28"/>
                    <a:pt x="959" y="28"/>
                    <a:pt x="960" y="29"/>
                  </a:cubicBezTo>
                  <a:cubicBezTo>
                    <a:pt x="961" y="30"/>
                    <a:pt x="962" y="32"/>
                    <a:pt x="962" y="34"/>
                  </a:cubicBezTo>
                  <a:cubicBezTo>
                    <a:pt x="963" y="35"/>
                    <a:pt x="963" y="35"/>
                    <a:pt x="963" y="35"/>
                  </a:cubicBezTo>
                  <a:cubicBezTo>
                    <a:pt x="964" y="35"/>
                    <a:pt x="964" y="35"/>
                    <a:pt x="964" y="35"/>
                  </a:cubicBezTo>
                  <a:cubicBezTo>
                    <a:pt x="964" y="34"/>
                    <a:pt x="964" y="34"/>
                    <a:pt x="964" y="33"/>
                  </a:cubicBezTo>
                  <a:cubicBezTo>
                    <a:pt x="964" y="26"/>
                    <a:pt x="964" y="26"/>
                    <a:pt x="964" y="26"/>
                  </a:cubicBezTo>
                  <a:cubicBezTo>
                    <a:pt x="964" y="24"/>
                    <a:pt x="964" y="22"/>
                    <a:pt x="964" y="20"/>
                  </a:cubicBezTo>
                  <a:cubicBezTo>
                    <a:pt x="964" y="20"/>
                    <a:pt x="964" y="19"/>
                    <a:pt x="964" y="19"/>
                  </a:cubicBezTo>
                  <a:cubicBezTo>
                    <a:pt x="964" y="19"/>
                    <a:pt x="964" y="18"/>
                    <a:pt x="964" y="18"/>
                  </a:cubicBezTo>
                  <a:cubicBezTo>
                    <a:pt x="964" y="17"/>
                    <a:pt x="963" y="17"/>
                    <a:pt x="962" y="17"/>
                  </a:cubicBezTo>
                  <a:cubicBezTo>
                    <a:pt x="962" y="17"/>
                    <a:pt x="962" y="17"/>
                    <a:pt x="962" y="18"/>
                  </a:cubicBezTo>
                  <a:cubicBezTo>
                    <a:pt x="961" y="20"/>
                    <a:pt x="960" y="22"/>
                    <a:pt x="959" y="23"/>
                  </a:cubicBezTo>
                  <a:cubicBezTo>
                    <a:pt x="958" y="24"/>
                    <a:pt x="956" y="24"/>
                    <a:pt x="954" y="24"/>
                  </a:cubicBezTo>
                  <a:cubicBezTo>
                    <a:pt x="950" y="24"/>
                    <a:pt x="950" y="24"/>
                    <a:pt x="950" y="24"/>
                  </a:cubicBezTo>
                  <a:cubicBezTo>
                    <a:pt x="949" y="24"/>
                    <a:pt x="949" y="24"/>
                    <a:pt x="949" y="24"/>
                  </a:cubicBezTo>
                  <a:cubicBezTo>
                    <a:pt x="948" y="24"/>
                    <a:pt x="947" y="24"/>
                    <a:pt x="946" y="23"/>
                  </a:cubicBezTo>
                  <a:cubicBezTo>
                    <a:pt x="946" y="23"/>
                    <a:pt x="946" y="22"/>
                    <a:pt x="946" y="20"/>
                  </a:cubicBezTo>
                  <a:cubicBezTo>
                    <a:pt x="946" y="8"/>
                    <a:pt x="946" y="8"/>
                    <a:pt x="946" y="8"/>
                  </a:cubicBezTo>
                  <a:close/>
                  <a:moveTo>
                    <a:pt x="259" y="242"/>
                  </a:moveTo>
                  <a:cubicBezTo>
                    <a:pt x="259" y="239"/>
                    <a:pt x="259" y="237"/>
                    <a:pt x="260" y="236"/>
                  </a:cubicBezTo>
                  <a:cubicBezTo>
                    <a:pt x="261" y="235"/>
                    <a:pt x="262" y="235"/>
                    <a:pt x="264" y="234"/>
                  </a:cubicBezTo>
                  <a:cubicBezTo>
                    <a:pt x="265" y="234"/>
                    <a:pt x="265" y="233"/>
                    <a:pt x="265" y="233"/>
                  </a:cubicBezTo>
                  <a:cubicBezTo>
                    <a:pt x="265" y="232"/>
                    <a:pt x="265" y="232"/>
                    <a:pt x="264" y="232"/>
                  </a:cubicBezTo>
                  <a:cubicBezTo>
                    <a:pt x="264" y="232"/>
                    <a:pt x="263" y="232"/>
                    <a:pt x="262" y="232"/>
                  </a:cubicBezTo>
                  <a:cubicBezTo>
                    <a:pt x="260" y="232"/>
                    <a:pt x="257" y="233"/>
                    <a:pt x="254" y="233"/>
                  </a:cubicBezTo>
                  <a:cubicBezTo>
                    <a:pt x="251" y="233"/>
                    <a:pt x="248" y="232"/>
                    <a:pt x="245" y="232"/>
                  </a:cubicBezTo>
                  <a:cubicBezTo>
                    <a:pt x="244" y="232"/>
                    <a:pt x="244" y="232"/>
                    <a:pt x="243" y="232"/>
                  </a:cubicBezTo>
                  <a:cubicBezTo>
                    <a:pt x="242" y="232"/>
                    <a:pt x="242" y="232"/>
                    <a:pt x="242" y="233"/>
                  </a:cubicBezTo>
                  <a:cubicBezTo>
                    <a:pt x="242" y="233"/>
                    <a:pt x="242" y="234"/>
                    <a:pt x="242" y="234"/>
                  </a:cubicBezTo>
                  <a:cubicBezTo>
                    <a:pt x="242" y="234"/>
                    <a:pt x="243" y="234"/>
                    <a:pt x="243" y="234"/>
                  </a:cubicBezTo>
                  <a:cubicBezTo>
                    <a:pt x="245" y="235"/>
                    <a:pt x="247" y="235"/>
                    <a:pt x="248" y="236"/>
                  </a:cubicBezTo>
                  <a:cubicBezTo>
                    <a:pt x="249" y="236"/>
                    <a:pt x="250" y="238"/>
                    <a:pt x="250" y="239"/>
                  </a:cubicBezTo>
                  <a:cubicBezTo>
                    <a:pt x="250" y="241"/>
                    <a:pt x="250" y="241"/>
                    <a:pt x="250" y="241"/>
                  </a:cubicBezTo>
                  <a:cubicBezTo>
                    <a:pt x="250" y="243"/>
                    <a:pt x="250" y="243"/>
                    <a:pt x="250" y="243"/>
                  </a:cubicBezTo>
                  <a:cubicBezTo>
                    <a:pt x="250" y="274"/>
                    <a:pt x="250" y="274"/>
                    <a:pt x="250" y="274"/>
                  </a:cubicBezTo>
                  <a:cubicBezTo>
                    <a:pt x="250" y="277"/>
                    <a:pt x="250" y="279"/>
                    <a:pt x="249" y="281"/>
                  </a:cubicBezTo>
                  <a:cubicBezTo>
                    <a:pt x="249" y="282"/>
                    <a:pt x="247" y="283"/>
                    <a:pt x="245" y="283"/>
                  </a:cubicBezTo>
                  <a:cubicBezTo>
                    <a:pt x="245" y="283"/>
                    <a:pt x="244" y="284"/>
                    <a:pt x="244" y="284"/>
                  </a:cubicBezTo>
                  <a:cubicBezTo>
                    <a:pt x="244" y="285"/>
                    <a:pt x="245" y="285"/>
                    <a:pt x="246" y="285"/>
                  </a:cubicBezTo>
                  <a:cubicBezTo>
                    <a:pt x="247" y="285"/>
                    <a:pt x="248" y="285"/>
                    <a:pt x="250" y="285"/>
                  </a:cubicBezTo>
                  <a:cubicBezTo>
                    <a:pt x="252" y="285"/>
                    <a:pt x="255" y="285"/>
                    <a:pt x="258" y="285"/>
                  </a:cubicBezTo>
                  <a:cubicBezTo>
                    <a:pt x="260" y="285"/>
                    <a:pt x="262" y="285"/>
                    <a:pt x="263" y="285"/>
                  </a:cubicBezTo>
                  <a:cubicBezTo>
                    <a:pt x="265" y="285"/>
                    <a:pt x="265" y="285"/>
                    <a:pt x="266" y="285"/>
                  </a:cubicBezTo>
                  <a:cubicBezTo>
                    <a:pt x="267" y="285"/>
                    <a:pt x="267" y="285"/>
                    <a:pt x="267" y="284"/>
                  </a:cubicBezTo>
                  <a:cubicBezTo>
                    <a:pt x="267" y="283"/>
                    <a:pt x="266" y="283"/>
                    <a:pt x="265" y="283"/>
                  </a:cubicBezTo>
                  <a:cubicBezTo>
                    <a:pt x="263" y="283"/>
                    <a:pt x="261" y="282"/>
                    <a:pt x="260" y="280"/>
                  </a:cubicBezTo>
                  <a:cubicBezTo>
                    <a:pt x="260" y="278"/>
                    <a:pt x="259" y="275"/>
                    <a:pt x="259" y="271"/>
                  </a:cubicBezTo>
                  <a:cubicBezTo>
                    <a:pt x="259" y="269"/>
                    <a:pt x="259" y="269"/>
                    <a:pt x="259" y="269"/>
                  </a:cubicBezTo>
                  <a:cubicBezTo>
                    <a:pt x="259" y="267"/>
                    <a:pt x="259" y="266"/>
                    <a:pt x="259" y="265"/>
                  </a:cubicBezTo>
                  <a:cubicBezTo>
                    <a:pt x="260" y="264"/>
                    <a:pt x="260" y="264"/>
                    <a:pt x="261" y="263"/>
                  </a:cubicBezTo>
                  <a:cubicBezTo>
                    <a:pt x="262" y="261"/>
                    <a:pt x="262" y="261"/>
                    <a:pt x="262" y="261"/>
                  </a:cubicBezTo>
                  <a:cubicBezTo>
                    <a:pt x="264" y="260"/>
                    <a:pt x="264" y="260"/>
                    <a:pt x="264" y="260"/>
                  </a:cubicBezTo>
                  <a:cubicBezTo>
                    <a:pt x="264" y="260"/>
                    <a:pt x="264" y="259"/>
                    <a:pt x="265" y="259"/>
                  </a:cubicBezTo>
                  <a:cubicBezTo>
                    <a:pt x="265" y="259"/>
                    <a:pt x="266" y="260"/>
                    <a:pt x="266" y="261"/>
                  </a:cubicBezTo>
                  <a:cubicBezTo>
                    <a:pt x="267" y="263"/>
                    <a:pt x="269" y="266"/>
                    <a:pt x="273" y="270"/>
                  </a:cubicBezTo>
                  <a:cubicBezTo>
                    <a:pt x="276" y="275"/>
                    <a:pt x="279" y="279"/>
                    <a:pt x="282" y="281"/>
                  </a:cubicBezTo>
                  <a:cubicBezTo>
                    <a:pt x="282" y="282"/>
                    <a:pt x="283" y="283"/>
                    <a:pt x="283" y="283"/>
                  </a:cubicBezTo>
                  <a:cubicBezTo>
                    <a:pt x="284" y="284"/>
                    <a:pt x="285" y="285"/>
                    <a:pt x="287" y="285"/>
                  </a:cubicBezTo>
                  <a:cubicBezTo>
                    <a:pt x="287" y="285"/>
                    <a:pt x="288" y="285"/>
                    <a:pt x="290" y="285"/>
                  </a:cubicBezTo>
                  <a:cubicBezTo>
                    <a:pt x="291" y="285"/>
                    <a:pt x="291" y="285"/>
                    <a:pt x="292" y="285"/>
                  </a:cubicBezTo>
                  <a:cubicBezTo>
                    <a:pt x="294" y="285"/>
                    <a:pt x="296" y="285"/>
                    <a:pt x="299" y="285"/>
                  </a:cubicBezTo>
                  <a:cubicBezTo>
                    <a:pt x="299" y="285"/>
                    <a:pt x="300" y="285"/>
                    <a:pt x="300" y="285"/>
                  </a:cubicBezTo>
                  <a:cubicBezTo>
                    <a:pt x="301" y="285"/>
                    <a:pt x="301" y="285"/>
                    <a:pt x="301" y="284"/>
                  </a:cubicBezTo>
                  <a:cubicBezTo>
                    <a:pt x="301" y="284"/>
                    <a:pt x="301" y="283"/>
                    <a:pt x="300" y="283"/>
                  </a:cubicBezTo>
                  <a:cubicBezTo>
                    <a:pt x="299" y="283"/>
                    <a:pt x="299" y="283"/>
                    <a:pt x="299" y="283"/>
                  </a:cubicBezTo>
                  <a:cubicBezTo>
                    <a:pt x="296" y="282"/>
                    <a:pt x="293" y="280"/>
                    <a:pt x="291" y="278"/>
                  </a:cubicBezTo>
                  <a:cubicBezTo>
                    <a:pt x="288" y="275"/>
                    <a:pt x="283" y="269"/>
                    <a:pt x="277" y="260"/>
                  </a:cubicBezTo>
                  <a:cubicBezTo>
                    <a:pt x="274" y="257"/>
                    <a:pt x="274" y="257"/>
                    <a:pt x="274" y="257"/>
                  </a:cubicBezTo>
                  <a:cubicBezTo>
                    <a:pt x="273" y="255"/>
                    <a:pt x="272" y="254"/>
                    <a:pt x="272" y="253"/>
                  </a:cubicBezTo>
                  <a:cubicBezTo>
                    <a:pt x="272" y="252"/>
                    <a:pt x="273" y="251"/>
                    <a:pt x="275" y="249"/>
                  </a:cubicBezTo>
                  <a:cubicBezTo>
                    <a:pt x="276" y="249"/>
                    <a:pt x="277" y="247"/>
                    <a:pt x="279" y="245"/>
                  </a:cubicBezTo>
                  <a:cubicBezTo>
                    <a:pt x="284" y="241"/>
                    <a:pt x="287" y="239"/>
                    <a:pt x="289" y="237"/>
                  </a:cubicBezTo>
                  <a:cubicBezTo>
                    <a:pt x="292" y="235"/>
                    <a:pt x="294" y="234"/>
                    <a:pt x="295" y="234"/>
                  </a:cubicBezTo>
                  <a:cubicBezTo>
                    <a:pt x="296" y="234"/>
                    <a:pt x="297" y="234"/>
                    <a:pt x="297" y="233"/>
                  </a:cubicBezTo>
                  <a:cubicBezTo>
                    <a:pt x="297" y="232"/>
                    <a:pt x="297" y="232"/>
                    <a:pt x="296" y="232"/>
                  </a:cubicBezTo>
                  <a:cubicBezTo>
                    <a:pt x="295" y="232"/>
                    <a:pt x="293" y="232"/>
                    <a:pt x="290" y="232"/>
                  </a:cubicBezTo>
                  <a:cubicBezTo>
                    <a:pt x="289" y="232"/>
                    <a:pt x="288" y="233"/>
                    <a:pt x="287" y="233"/>
                  </a:cubicBezTo>
                  <a:cubicBezTo>
                    <a:pt x="286" y="233"/>
                    <a:pt x="284" y="232"/>
                    <a:pt x="281" y="232"/>
                  </a:cubicBezTo>
                  <a:cubicBezTo>
                    <a:pt x="280" y="232"/>
                    <a:pt x="279" y="232"/>
                    <a:pt x="278" y="232"/>
                  </a:cubicBezTo>
                  <a:cubicBezTo>
                    <a:pt x="277" y="232"/>
                    <a:pt x="277" y="232"/>
                    <a:pt x="277" y="233"/>
                  </a:cubicBezTo>
                  <a:cubicBezTo>
                    <a:pt x="277" y="234"/>
                    <a:pt x="277" y="234"/>
                    <a:pt x="278" y="234"/>
                  </a:cubicBezTo>
                  <a:cubicBezTo>
                    <a:pt x="279" y="234"/>
                    <a:pt x="280" y="234"/>
                    <a:pt x="281" y="235"/>
                  </a:cubicBezTo>
                  <a:cubicBezTo>
                    <a:pt x="281" y="235"/>
                    <a:pt x="282" y="236"/>
                    <a:pt x="282" y="237"/>
                  </a:cubicBezTo>
                  <a:cubicBezTo>
                    <a:pt x="282" y="239"/>
                    <a:pt x="278" y="243"/>
                    <a:pt x="271" y="250"/>
                  </a:cubicBezTo>
                  <a:cubicBezTo>
                    <a:pt x="265" y="254"/>
                    <a:pt x="265" y="254"/>
                    <a:pt x="265" y="254"/>
                  </a:cubicBezTo>
                  <a:cubicBezTo>
                    <a:pt x="262" y="258"/>
                    <a:pt x="262" y="258"/>
                    <a:pt x="262" y="258"/>
                  </a:cubicBezTo>
                  <a:cubicBezTo>
                    <a:pt x="261" y="259"/>
                    <a:pt x="260" y="259"/>
                    <a:pt x="260" y="259"/>
                  </a:cubicBezTo>
                  <a:cubicBezTo>
                    <a:pt x="259" y="259"/>
                    <a:pt x="259" y="258"/>
                    <a:pt x="259" y="257"/>
                  </a:cubicBezTo>
                  <a:cubicBezTo>
                    <a:pt x="259" y="243"/>
                    <a:pt x="259" y="243"/>
                    <a:pt x="259" y="243"/>
                  </a:cubicBezTo>
                  <a:cubicBezTo>
                    <a:pt x="259" y="242"/>
                    <a:pt x="259" y="242"/>
                    <a:pt x="259" y="242"/>
                  </a:cubicBezTo>
                  <a:close/>
                  <a:moveTo>
                    <a:pt x="328" y="239"/>
                  </a:moveTo>
                  <a:cubicBezTo>
                    <a:pt x="325" y="235"/>
                    <a:pt x="325" y="235"/>
                    <a:pt x="325" y="235"/>
                  </a:cubicBezTo>
                  <a:cubicBezTo>
                    <a:pt x="324" y="234"/>
                    <a:pt x="323" y="233"/>
                    <a:pt x="322" y="232"/>
                  </a:cubicBezTo>
                  <a:cubicBezTo>
                    <a:pt x="322" y="232"/>
                    <a:pt x="321" y="232"/>
                    <a:pt x="321" y="232"/>
                  </a:cubicBezTo>
                  <a:cubicBezTo>
                    <a:pt x="320" y="232"/>
                    <a:pt x="319" y="232"/>
                    <a:pt x="318" y="232"/>
                  </a:cubicBezTo>
                  <a:cubicBezTo>
                    <a:pt x="316" y="232"/>
                    <a:pt x="314" y="232"/>
                    <a:pt x="312" y="232"/>
                  </a:cubicBezTo>
                  <a:cubicBezTo>
                    <a:pt x="310" y="232"/>
                    <a:pt x="310" y="232"/>
                    <a:pt x="310" y="232"/>
                  </a:cubicBezTo>
                  <a:cubicBezTo>
                    <a:pt x="308" y="232"/>
                    <a:pt x="308" y="232"/>
                    <a:pt x="308" y="232"/>
                  </a:cubicBezTo>
                  <a:cubicBezTo>
                    <a:pt x="307" y="232"/>
                    <a:pt x="306" y="233"/>
                    <a:pt x="306" y="233"/>
                  </a:cubicBezTo>
                  <a:cubicBezTo>
                    <a:pt x="306" y="234"/>
                    <a:pt x="307" y="234"/>
                    <a:pt x="308" y="234"/>
                  </a:cubicBezTo>
                  <a:cubicBezTo>
                    <a:pt x="313" y="235"/>
                    <a:pt x="316" y="239"/>
                    <a:pt x="316" y="247"/>
                  </a:cubicBezTo>
                  <a:cubicBezTo>
                    <a:pt x="316" y="263"/>
                    <a:pt x="316" y="263"/>
                    <a:pt x="316" y="263"/>
                  </a:cubicBezTo>
                  <a:cubicBezTo>
                    <a:pt x="316" y="273"/>
                    <a:pt x="316" y="273"/>
                    <a:pt x="316" y="273"/>
                  </a:cubicBezTo>
                  <a:cubicBezTo>
                    <a:pt x="316" y="276"/>
                    <a:pt x="316" y="278"/>
                    <a:pt x="315" y="280"/>
                  </a:cubicBezTo>
                  <a:cubicBezTo>
                    <a:pt x="314" y="282"/>
                    <a:pt x="313" y="283"/>
                    <a:pt x="311" y="283"/>
                  </a:cubicBezTo>
                  <a:cubicBezTo>
                    <a:pt x="310" y="284"/>
                    <a:pt x="310" y="284"/>
                    <a:pt x="310" y="284"/>
                  </a:cubicBezTo>
                  <a:cubicBezTo>
                    <a:pt x="310" y="285"/>
                    <a:pt x="310" y="285"/>
                    <a:pt x="311" y="285"/>
                  </a:cubicBezTo>
                  <a:cubicBezTo>
                    <a:pt x="311" y="285"/>
                    <a:pt x="312" y="285"/>
                    <a:pt x="313" y="285"/>
                  </a:cubicBezTo>
                  <a:cubicBezTo>
                    <a:pt x="315" y="285"/>
                    <a:pt x="317" y="285"/>
                    <a:pt x="320" y="285"/>
                  </a:cubicBezTo>
                  <a:cubicBezTo>
                    <a:pt x="322" y="285"/>
                    <a:pt x="325" y="285"/>
                    <a:pt x="327" y="285"/>
                  </a:cubicBezTo>
                  <a:cubicBezTo>
                    <a:pt x="327" y="285"/>
                    <a:pt x="328" y="285"/>
                    <a:pt x="328" y="285"/>
                  </a:cubicBezTo>
                  <a:cubicBezTo>
                    <a:pt x="329" y="285"/>
                    <a:pt x="329" y="285"/>
                    <a:pt x="329" y="284"/>
                  </a:cubicBezTo>
                  <a:cubicBezTo>
                    <a:pt x="329" y="284"/>
                    <a:pt x="329" y="283"/>
                    <a:pt x="328" y="283"/>
                  </a:cubicBezTo>
                  <a:cubicBezTo>
                    <a:pt x="324" y="283"/>
                    <a:pt x="322" y="281"/>
                    <a:pt x="321" y="278"/>
                  </a:cubicBezTo>
                  <a:cubicBezTo>
                    <a:pt x="320" y="275"/>
                    <a:pt x="320" y="270"/>
                    <a:pt x="320" y="262"/>
                  </a:cubicBezTo>
                  <a:cubicBezTo>
                    <a:pt x="320" y="247"/>
                    <a:pt x="320" y="247"/>
                    <a:pt x="320" y="247"/>
                  </a:cubicBezTo>
                  <a:cubicBezTo>
                    <a:pt x="320" y="246"/>
                    <a:pt x="320" y="246"/>
                    <a:pt x="320" y="246"/>
                  </a:cubicBezTo>
                  <a:cubicBezTo>
                    <a:pt x="320" y="245"/>
                    <a:pt x="320" y="244"/>
                    <a:pt x="320" y="244"/>
                  </a:cubicBezTo>
                  <a:cubicBezTo>
                    <a:pt x="321" y="244"/>
                    <a:pt x="321" y="245"/>
                    <a:pt x="322" y="245"/>
                  </a:cubicBezTo>
                  <a:cubicBezTo>
                    <a:pt x="357" y="284"/>
                    <a:pt x="357" y="284"/>
                    <a:pt x="357" y="284"/>
                  </a:cubicBezTo>
                  <a:cubicBezTo>
                    <a:pt x="357" y="285"/>
                    <a:pt x="358" y="285"/>
                    <a:pt x="358" y="285"/>
                  </a:cubicBezTo>
                  <a:cubicBezTo>
                    <a:pt x="359" y="285"/>
                    <a:pt x="359" y="285"/>
                    <a:pt x="359" y="284"/>
                  </a:cubicBezTo>
                  <a:cubicBezTo>
                    <a:pt x="359" y="279"/>
                    <a:pt x="359" y="279"/>
                    <a:pt x="359" y="279"/>
                  </a:cubicBezTo>
                  <a:cubicBezTo>
                    <a:pt x="359" y="276"/>
                    <a:pt x="359" y="276"/>
                    <a:pt x="359" y="276"/>
                  </a:cubicBezTo>
                  <a:cubicBezTo>
                    <a:pt x="359" y="272"/>
                    <a:pt x="359" y="272"/>
                    <a:pt x="359" y="272"/>
                  </a:cubicBezTo>
                  <a:cubicBezTo>
                    <a:pt x="359" y="269"/>
                    <a:pt x="359" y="269"/>
                    <a:pt x="359" y="269"/>
                  </a:cubicBezTo>
                  <a:cubicBezTo>
                    <a:pt x="360" y="245"/>
                    <a:pt x="360" y="245"/>
                    <a:pt x="360" y="245"/>
                  </a:cubicBezTo>
                  <a:cubicBezTo>
                    <a:pt x="360" y="243"/>
                    <a:pt x="360" y="243"/>
                    <a:pt x="360" y="243"/>
                  </a:cubicBezTo>
                  <a:cubicBezTo>
                    <a:pt x="360" y="237"/>
                    <a:pt x="361" y="234"/>
                    <a:pt x="365" y="234"/>
                  </a:cubicBezTo>
                  <a:cubicBezTo>
                    <a:pt x="366" y="234"/>
                    <a:pt x="366" y="233"/>
                    <a:pt x="366" y="233"/>
                  </a:cubicBezTo>
                  <a:cubicBezTo>
                    <a:pt x="366" y="232"/>
                    <a:pt x="366" y="232"/>
                    <a:pt x="365" y="232"/>
                  </a:cubicBezTo>
                  <a:cubicBezTo>
                    <a:pt x="364" y="232"/>
                    <a:pt x="364" y="232"/>
                    <a:pt x="364" y="232"/>
                  </a:cubicBezTo>
                  <a:cubicBezTo>
                    <a:pt x="360" y="232"/>
                    <a:pt x="357" y="232"/>
                    <a:pt x="355" y="232"/>
                  </a:cubicBezTo>
                  <a:cubicBezTo>
                    <a:pt x="354" y="232"/>
                    <a:pt x="353" y="232"/>
                    <a:pt x="352" y="232"/>
                  </a:cubicBezTo>
                  <a:cubicBezTo>
                    <a:pt x="350" y="232"/>
                    <a:pt x="348" y="232"/>
                    <a:pt x="347" y="232"/>
                  </a:cubicBezTo>
                  <a:cubicBezTo>
                    <a:pt x="347" y="232"/>
                    <a:pt x="346" y="232"/>
                    <a:pt x="346" y="233"/>
                  </a:cubicBezTo>
                  <a:cubicBezTo>
                    <a:pt x="346" y="233"/>
                    <a:pt x="347" y="234"/>
                    <a:pt x="347" y="234"/>
                  </a:cubicBezTo>
                  <a:cubicBezTo>
                    <a:pt x="351" y="234"/>
                    <a:pt x="353" y="235"/>
                    <a:pt x="355" y="237"/>
                  </a:cubicBezTo>
                  <a:cubicBezTo>
                    <a:pt x="356" y="239"/>
                    <a:pt x="356" y="244"/>
                    <a:pt x="356" y="250"/>
                  </a:cubicBezTo>
                  <a:cubicBezTo>
                    <a:pt x="356" y="255"/>
                    <a:pt x="356" y="260"/>
                    <a:pt x="356" y="266"/>
                  </a:cubicBezTo>
                  <a:cubicBezTo>
                    <a:pt x="356" y="267"/>
                    <a:pt x="356" y="268"/>
                    <a:pt x="355" y="268"/>
                  </a:cubicBezTo>
                  <a:cubicBezTo>
                    <a:pt x="355" y="268"/>
                    <a:pt x="353" y="267"/>
                    <a:pt x="352" y="265"/>
                  </a:cubicBezTo>
                  <a:cubicBezTo>
                    <a:pt x="350" y="264"/>
                    <a:pt x="350" y="264"/>
                    <a:pt x="350" y="264"/>
                  </a:cubicBezTo>
                  <a:cubicBezTo>
                    <a:pt x="330" y="241"/>
                    <a:pt x="330" y="241"/>
                    <a:pt x="330" y="241"/>
                  </a:cubicBezTo>
                  <a:cubicBezTo>
                    <a:pt x="330" y="241"/>
                    <a:pt x="329" y="240"/>
                    <a:pt x="328" y="239"/>
                  </a:cubicBezTo>
                  <a:cubicBezTo>
                    <a:pt x="328" y="239"/>
                    <a:pt x="328" y="239"/>
                    <a:pt x="328" y="239"/>
                  </a:cubicBezTo>
                  <a:close/>
                  <a:moveTo>
                    <a:pt x="391" y="233"/>
                  </a:moveTo>
                  <a:cubicBezTo>
                    <a:pt x="387" y="235"/>
                    <a:pt x="384" y="237"/>
                    <a:pt x="381" y="240"/>
                  </a:cubicBezTo>
                  <a:cubicBezTo>
                    <a:pt x="379" y="242"/>
                    <a:pt x="378" y="245"/>
                    <a:pt x="376" y="249"/>
                  </a:cubicBezTo>
                  <a:cubicBezTo>
                    <a:pt x="375" y="252"/>
                    <a:pt x="374" y="256"/>
                    <a:pt x="374" y="259"/>
                  </a:cubicBezTo>
                  <a:cubicBezTo>
                    <a:pt x="374" y="267"/>
                    <a:pt x="377" y="274"/>
                    <a:pt x="382" y="279"/>
                  </a:cubicBezTo>
                  <a:cubicBezTo>
                    <a:pt x="387" y="284"/>
                    <a:pt x="394" y="286"/>
                    <a:pt x="402" y="286"/>
                  </a:cubicBezTo>
                  <a:cubicBezTo>
                    <a:pt x="411" y="286"/>
                    <a:pt x="418" y="283"/>
                    <a:pt x="423" y="278"/>
                  </a:cubicBezTo>
                  <a:cubicBezTo>
                    <a:pt x="428" y="272"/>
                    <a:pt x="430" y="265"/>
                    <a:pt x="430" y="256"/>
                  </a:cubicBezTo>
                  <a:cubicBezTo>
                    <a:pt x="430" y="249"/>
                    <a:pt x="428" y="243"/>
                    <a:pt x="423" y="238"/>
                  </a:cubicBezTo>
                  <a:cubicBezTo>
                    <a:pt x="418" y="233"/>
                    <a:pt x="411" y="231"/>
                    <a:pt x="403" y="231"/>
                  </a:cubicBezTo>
                  <a:cubicBezTo>
                    <a:pt x="399" y="231"/>
                    <a:pt x="395" y="232"/>
                    <a:pt x="391" y="233"/>
                  </a:cubicBezTo>
                  <a:close/>
                  <a:moveTo>
                    <a:pt x="413" y="239"/>
                  </a:moveTo>
                  <a:cubicBezTo>
                    <a:pt x="416" y="241"/>
                    <a:pt x="418" y="244"/>
                    <a:pt x="419" y="248"/>
                  </a:cubicBezTo>
                  <a:cubicBezTo>
                    <a:pt x="420" y="252"/>
                    <a:pt x="421" y="256"/>
                    <a:pt x="421" y="260"/>
                  </a:cubicBezTo>
                  <a:cubicBezTo>
                    <a:pt x="421" y="267"/>
                    <a:pt x="420" y="273"/>
                    <a:pt x="416" y="277"/>
                  </a:cubicBezTo>
                  <a:cubicBezTo>
                    <a:pt x="413" y="281"/>
                    <a:pt x="409" y="283"/>
                    <a:pt x="404" y="283"/>
                  </a:cubicBezTo>
                  <a:cubicBezTo>
                    <a:pt x="398" y="283"/>
                    <a:pt x="393" y="281"/>
                    <a:pt x="389" y="275"/>
                  </a:cubicBezTo>
                  <a:cubicBezTo>
                    <a:pt x="386" y="270"/>
                    <a:pt x="384" y="264"/>
                    <a:pt x="384" y="256"/>
                  </a:cubicBezTo>
                  <a:cubicBezTo>
                    <a:pt x="384" y="249"/>
                    <a:pt x="385" y="244"/>
                    <a:pt x="388" y="240"/>
                  </a:cubicBezTo>
                  <a:cubicBezTo>
                    <a:pt x="391" y="236"/>
                    <a:pt x="395" y="234"/>
                    <a:pt x="400" y="234"/>
                  </a:cubicBezTo>
                  <a:cubicBezTo>
                    <a:pt x="405" y="234"/>
                    <a:pt x="410" y="236"/>
                    <a:pt x="413" y="239"/>
                  </a:cubicBezTo>
                  <a:cubicBezTo>
                    <a:pt x="413" y="239"/>
                    <a:pt x="413" y="239"/>
                    <a:pt x="413" y="239"/>
                  </a:cubicBezTo>
                  <a:close/>
                  <a:moveTo>
                    <a:pt x="470" y="233"/>
                  </a:moveTo>
                  <a:cubicBezTo>
                    <a:pt x="470" y="234"/>
                    <a:pt x="471" y="234"/>
                    <a:pt x="472" y="234"/>
                  </a:cubicBezTo>
                  <a:cubicBezTo>
                    <a:pt x="473" y="234"/>
                    <a:pt x="473" y="234"/>
                    <a:pt x="473" y="234"/>
                  </a:cubicBezTo>
                  <a:cubicBezTo>
                    <a:pt x="476" y="235"/>
                    <a:pt x="477" y="236"/>
                    <a:pt x="477" y="237"/>
                  </a:cubicBezTo>
                  <a:cubicBezTo>
                    <a:pt x="477" y="238"/>
                    <a:pt x="476" y="239"/>
                    <a:pt x="476" y="240"/>
                  </a:cubicBezTo>
                  <a:cubicBezTo>
                    <a:pt x="475" y="241"/>
                    <a:pt x="474" y="243"/>
                    <a:pt x="472" y="245"/>
                  </a:cubicBezTo>
                  <a:cubicBezTo>
                    <a:pt x="468" y="250"/>
                    <a:pt x="468" y="250"/>
                    <a:pt x="468" y="250"/>
                  </a:cubicBezTo>
                  <a:cubicBezTo>
                    <a:pt x="466" y="252"/>
                    <a:pt x="466" y="252"/>
                    <a:pt x="466" y="252"/>
                  </a:cubicBezTo>
                  <a:cubicBezTo>
                    <a:pt x="466" y="252"/>
                    <a:pt x="465" y="253"/>
                    <a:pt x="465" y="253"/>
                  </a:cubicBezTo>
                  <a:cubicBezTo>
                    <a:pt x="465" y="253"/>
                    <a:pt x="464" y="252"/>
                    <a:pt x="463" y="251"/>
                  </a:cubicBezTo>
                  <a:cubicBezTo>
                    <a:pt x="460" y="247"/>
                    <a:pt x="460" y="247"/>
                    <a:pt x="460" y="247"/>
                  </a:cubicBezTo>
                  <a:cubicBezTo>
                    <a:pt x="458" y="243"/>
                    <a:pt x="458" y="243"/>
                    <a:pt x="458" y="243"/>
                  </a:cubicBezTo>
                  <a:cubicBezTo>
                    <a:pt x="456" y="240"/>
                    <a:pt x="455" y="238"/>
                    <a:pt x="455" y="237"/>
                  </a:cubicBezTo>
                  <a:cubicBezTo>
                    <a:pt x="455" y="236"/>
                    <a:pt x="455" y="235"/>
                    <a:pt x="456" y="235"/>
                  </a:cubicBezTo>
                  <a:cubicBezTo>
                    <a:pt x="456" y="234"/>
                    <a:pt x="457" y="234"/>
                    <a:pt x="458" y="234"/>
                  </a:cubicBezTo>
                  <a:cubicBezTo>
                    <a:pt x="459" y="234"/>
                    <a:pt x="459" y="233"/>
                    <a:pt x="459" y="233"/>
                  </a:cubicBezTo>
                  <a:cubicBezTo>
                    <a:pt x="459" y="232"/>
                    <a:pt x="459" y="232"/>
                    <a:pt x="458" y="232"/>
                  </a:cubicBezTo>
                  <a:cubicBezTo>
                    <a:pt x="458" y="232"/>
                    <a:pt x="457" y="232"/>
                    <a:pt x="456" y="232"/>
                  </a:cubicBezTo>
                  <a:cubicBezTo>
                    <a:pt x="452" y="232"/>
                    <a:pt x="452" y="232"/>
                    <a:pt x="452" y="232"/>
                  </a:cubicBezTo>
                  <a:cubicBezTo>
                    <a:pt x="451" y="232"/>
                    <a:pt x="449" y="232"/>
                    <a:pt x="447" y="232"/>
                  </a:cubicBezTo>
                  <a:cubicBezTo>
                    <a:pt x="445" y="232"/>
                    <a:pt x="442" y="232"/>
                    <a:pt x="438" y="232"/>
                  </a:cubicBezTo>
                  <a:cubicBezTo>
                    <a:pt x="437" y="232"/>
                    <a:pt x="436" y="232"/>
                    <a:pt x="436" y="232"/>
                  </a:cubicBezTo>
                  <a:cubicBezTo>
                    <a:pt x="435" y="232"/>
                    <a:pt x="434" y="232"/>
                    <a:pt x="434" y="233"/>
                  </a:cubicBezTo>
                  <a:cubicBezTo>
                    <a:pt x="434" y="234"/>
                    <a:pt x="435" y="234"/>
                    <a:pt x="436" y="234"/>
                  </a:cubicBezTo>
                  <a:cubicBezTo>
                    <a:pt x="438" y="235"/>
                    <a:pt x="440" y="236"/>
                    <a:pt x="442" y="237"/>
                  </a:cubicBezTo>
                  <a:cubicBezTo>
                    <a:pt x="443" y="239"/>
                    <a:pt x="446" y="243"/>
                    <a:pt x="451" y="249"/>
                  </a:cubicBezTo>
                  <a:cubicBezTo>
                    <a:pt x="453" y="252"/>
                    <a:pt x="454" y="254"/>
                    <a:pt x="456" y="256"/>
                  </a:cubicBezTo>
                  <a:cubicBezTo>
                    <a:pt x="458" y="258"/>
                    <a:pt x="458" y="260"/>
                    <a:pt x="458" y="260"/>
                  </a:cubicBezTo>
                  <a:cubicBezTo>
                    <a:pt x="458" y="261"/>
                    <a:pt x="458" y="262"/>
                    <a:pt x="456" y="264"/>
                  </a:cubicBezTo>
                  <a:cubicBezTo>
                    <a:pt x="454" y="265"/>
                    <a:pt x="452" y="268"/>
                    <a:pt x="449" y="271"/>
                  </a:cubicBezTo>
                  <a:cubicBezTo>
                    <a:pt x="446" y="275"/>
                    <a:pt x="443" y="278"/>
                    <a:pt x="441" y="280"/>
                  </a:cubicBezTo>
                  <a:cubicBezTo>
                    <a:pt x="439" y="282"/>
                    <a:pt x="437" y="283"/>
                    <a:pt x="435" y="283"/>
                  </a:cubicBezTo>
                  <a:cubicBezTo>
                    <a:pt x="435" y="283"/>
                    <a:pt x="434" y="284"/>
                    <a:pt x="434" y="284"/>
                  </a:cubicBezTo>
                  <a:cubicBezTo>
                    <a:pt x="434" y="284"/>
                    <a:pt x="434" y="285"/>
                    <a:pt x="435" y="285"/>
                  </a:cubicBezTo>
                  <a:cubicBezTo>
                    <a:pt x="436" y="285"/>
                    <a:pt x="436" y="285"/>
                    <a:pt x="436" y="285"/>
                  </a:cubicBezTo>
                  <a:cubicBezTo>
                    <a:pt x="437" y="285"/>
                    <a:pt x="437" y="285"/>
                    <a:pt x="437" y="285"/>
                  </a:cubicBezTo>
                  <a:cubicBezTo>
                    <a:pt x="441" y="285"/>
                    <a:pt x="441" y="285"/>
                    <a:pt x="441" y="285"/>
                  </a:cubicBezTo>
                  <a:cubicBezTo>
                    <a:pt x="442" y="285"/>
                    <a:pt x="443" y="285"/>
                    <a:pt x="444" y="285"/>
                  </a:cubicBezTo>
                  <a:cubicBezTo>
                    <a:pt x="447" y="285"/>
                    <a:pt x="451" y="285"/>
                    <a:pt x="454" y="285"/>
                  </a:cubicBezTo>
                  <a:cubicBezTo>
                    <a:pt x="454" y="285"/>
                    <a:pt x="455" y="285"/>
                    <a:pt x="455" y="285"/>
                  </a:cubicBezTo>
                  <a:cubicBezTo>
                    <a:pt x="456" y="285"/>
                    <a:pt x="456" y="285"/>
                    <a:pt x="456" y="284"/>
                  </a:cubicBezTo>
                  <a:cubicBezTo>
                    <a:pt x="456" y="284"/>
                    <a:pt x="456" y="283"/>
                    <a:pt x="455" y="283"/>
                  </a:cubicBezTo>
                  <a:cubicBezTo>
                    <a:pt x="451" y="283"/>
                    <a:pt x="449" y="282"/>
                    <a:pt x="449" y="280"/>
                  </a:cubicBezTo>
                  <a:cubicBezTo>
                    <a:pt x="449" y="278"/>
                    <a:pt x="452" y="273"/>
                    <a:pt x="458" y="267"/>
                  </a:cubicBezTo>
                  <a:cubicBezTo>
                    <a:pt x="458" y="266"/>
                    <a:pt x="459" y="265"/>
                    <a:pt x="460" y="264"/>
                  </a:cubicBezTo>
                  <a:cubicBezTo>
                    <a:pt x="460" y="263"/>
                    <a:pt x="461" y="263"/>
                    <a:pt x="461" y="263"/>
                  </a:cubicBezTo>
                  <a:cubicBezTo>
                    <a:pt x="461" y="263"/>
                    <a:pt x="461" y="263"/>
                    <a:pt x="462" y="264"/>
                  </a:cubicBezTo>
                  <a:cubicBezTo>
                    <a:pt x="464" y="266"/>
                    <a:pt x="464" y="266"/>
                    <a:pt x="464" y="266"/>
                  </a:cubicBezTo>
                  <a:cubicBezTo>
                    <a:pt x="467" y="271"/>
                    <a:pt x="469" y="274"/>
                    <a:pt x="470" y="276"/>
                  </a:cubicBezTo>
                  <a:cubicBezTo>
                    <a:pt x="472" y="278"/>
                    <a:pt x="472" y="279"/>
                    <a:pt x="472" y="280"/>
                  </a:cubicBezTo>
                  <a:cubicBezTo>
                    <a:pt x="472" y="282"/>
                    <a:pt x="471" y="283"/>
                    <a:pt x="469" y="283"/>
                  </a:cubicBezTo>
                  <a:cubicBezTo>
                    <a:pt x="468" y="283"/>
                    <a:pt x="468" y="283"/>
                    <a:pt x="468" y="284"/>
                  </a:cubicBezTo>
                  <a:cubicBezTo>
                    <a:pt x="468" y="285"/>
                    <a:pt x="468" y="285"/>
                    <a:pt x="469" y="285"/>
                  </a:cubicBezTo>
                  <a:cubicBezTo>
                    <a:pt x="470" y="285"/>
                    <a:pt x="471" y="285"/>
                    <a:pt x="472" y="285"/>
                  </a:cubicBezTo>
                  <a:cubicBezTo>
                    <a:pt x="476" y="285"/>
                    <a:pt x="476" y="285"/>
                    <a:pt x="476" y="285"/>
                  </a:cubicBezTo>
                  <a:cubicBezTo>
                    <a:pt x="478" y="285"/>
                    <a:pt x="479" y="285"/>
                    <a:pt x="480" y="285"/>
                  </a:cubicBezTo>
                  <a:cubicBezTo>
                    <a:pt x="482" y="285"/>
                    <a:pt x="484" y="285"/>
                    <a:pt x="486" y="285"/>
                  </a:cubicBezTo>
                  <a:cubicBezTo>
                    <a:pt x="491" y="285"/>
                    <a:pt x="491" y="285"/>
                    <a:pt x="491" y="285"/>
                  </a:cubicBezTo>
                  <a:cubicBezTo>
                    <a:pt x="492" y="285"/>
                    <a:pt x="492" y="285"/>
                    <a:pt x="493" y="285"/>
                  </a:cubicBezTo>
                  <a:cubicBezTo>
                    <a:pt x="493" y="285"/>
                    <a:pt x="494" y="285"/>
                    <a:pt x="494" y="284"/>
                  </a:cubicBezTo>
                  <a:cubicBezTo>
                    <a:pt x="494" y="284"/>
                    <a:pt x="493" y="283"/>
                    <a:pt x="493" y="283"/>
                  </a:cubicBezTo>
                  <a:cubicBezTo>
                    <a:pt x="490" y="283"/>
                    <a:pt x="487" y="282"/>
                    <a:pt x="485" y="280"/>
                  </a:cubicBezTo>
                  <a:cubicBezTo>
                    <a:pt x="483" y="277"/>
                    <a:pt x="479" y="272"/>
                    <a:pt x="475" y="266"/>
                  </a:cubicBezTo>
                  <a:cubicBezTo>
                    <a:pt x="472" y="263"/>
                    <a:pt x="470" y="260"/>
                    <a:pt x="470" y="259"/>
                  </a:cubicBezTo>
                  <a:cubicBezTo>
                    <a:pt x="468" y="257"/>
                    <a:pt x="467" y="256"/>
                    <a:pt x="467" y="256"/>
                  </a:cubicBezTo>
                  <a:cubicBezTo>
                    <a:pt x="467" y="255"/>
                    <a:pt x="468" y="254"/>
                    <a:pt x="469" y="253"/>
                  </a:cubicBezTo>
                  <a:cubicBezTo>
                    <a:pt x="469" y="253"/>
                    <a:pt x="471" y="251"/>
                    <a:pt x="474" y="247"/>
                  </a:cubicBezTo>
                  <a:cubicBezTo>
                    <a:pt x="478" y="242"/>
                    <a:pt x="482" y="238"/>
                    <a:pt x="485" y="236"/>
                  </a:cubicBezTo>
                  <a:cubicBezTo>
                    <a:pt x="486" y="235"/>
                    <a:pt x="488" y="234"/>
                    <a:pt x="490" y="234"/>
                  </a:cubicBezTo>
                  <a:cubicBezTo>
                    <a:pt x="491" y="234"/>
                    <a:pt x="492" y="233"/>
                    <a:pt x="492" y="233"/>
                  </a:cubicBezTo>
                  <a:cubicBezTo>
                    <a:pt x="492" y="232"/>
                    <a:pt x="491" y="232"/>
                    <a:pt x="491" y="232"/>
                  </a:cubicBezTo>
                  <a:cubicBezTo>
                    <a:pt x="490" y="232"/>
                    <a:pt x="489" y="232"/>
                    <a:pt x="488" y="232"/>
                  </a:cubicBezTo>
                  <a:cubicBezTo>
                    <a:pt x="483" y="232"/>
                    <a:pt x="483" y="232"/>
                    <a:pt x="483" y="232"/>
                  </a:cubicBezTo>
                  <a:cubicBezTo>
                    <a:pt x="482" y="232"/>
                    <a:pt x="481" y="232"/>
                    <a:pt x="480" y="232"/>
                  </a:cubicBezTo>
                  <a:cubicBezTo>
                    <a:pt x="478" y="232"/>
                    <a:pt x="476" y="232"/>
                    <a:pt x="473" y="232"/>
                  </a:cubicBezTo>
                  <a:cubicBezTo>
                    <a:pt x="472" y="232"/>
                    <a:pt x="472" y="232"/>
                    <a:pt x="472" y="232"/>
                  </a:cubicBezTo>
                  <a:cubicBezTo>
                    <a:pt x="471" y="232"/>
                    <a:pt x="470" y="232"/>
                    <a:pt x="470" y="233"/>
                  </a:cubicBezTo>
                  <a:cubicBezTo>
                    <a:pt x="470" y="233"/>
                    <a:pt x="470" y="233"/>
                    <a:pt x="470" y="233"/>
                  </a:cubicBezTo>
                  <a:close/>
                  <a:moveTo>
                    <a:pt x="517" y="237"/>
                  </a:moveTo>
                  <a:cubicBezTo>
                    <a:pt x="517" y="235"/>
                    <a:pt x="518" y="234"/>
                    <a:pt x="520" y="234"/>
                  </a:cubicBezTo>
                  <a:cubicBezTo>
                    <a:pt x="521" y="234"/>
                    <a:pt x="522" y="233"/>
                    <a:pt x="522" y="233"/>
                  </a:cubicBezTo>
                  <a:cubicBezTo>
                    <a:pt x="522" y="232"/>
                    <a:pt x="521" y="232"/>
                    <a:pt x="521" y="232"/>
                  </a:cubicBezTo>
                  <a:cubicBezTo>
                    <a:pt x="520" y="232"/>
                    <a:pt x="519" y="232"/>
                    <a:pt x="517" y="232"/>
                  </a:cubicBezTo>
                  <a:cubicBezTo>
                    <a:pt x="513" y="232"/>
                    <a:pt x="513" y="232"/>
                    <a:pt x="513" y="232"/>
                  </a:cubicBezTo>
                  <a:cubicBezTo>
                    <a:pt x="507" y="232"/>
                    <a:pt x="507" y="232"/>
                    <a:pt x="507" y="232"/>
                  </a:cubicBezTo>
                  <a:cubicBezTo>
                    <a:pt x="505" y="232"/>
                    <a:pt x="503" y="232"/>
                    <a:pt x="502" y="232"/>
                  </a:cubicBezTo>
                  <a:cubicBezTo>
                    <a:pt x="502" y="232"/>
                    <a:pt x="501" y="232"/>
                    <a:pt x="501" y="232"/>
                  </a:cubicBezTo>
                  <a:cubicBezTo>
                    <a:pt x="500" y="232"/>
                    <a:pt x="500" y="232"/>
                    <a:pt x="500" y="233"/>
                  </a:cubicBezTo>
                  <a:cubicBezTo>
                    <a:pt x="500" y="233"/>
                    <a:pt x="500" y="234"/>
                    <a:pt x="501" y="234"/>
                  </a:cubicBezTo>
                  <a:cubicBezTo>
                    <a:pt x="503" y="234"/>
                    <a:pt x="505" y="235"/>
                    <a:pt x="506" y="237"/>
                  </a:cubicBezTo>
                  <a:cubicBezTo>
                    <a:pt x="507" y="238"/>
                    <a:pt x="508" y="241"/>
                    <a:pt x="510" y="246"/>
                  </a:cubicBezTo>
                  <a:cubicBezTo>
                    <a:pt x="511" y="250"/>
                    <a:pt x="513" y="255"/>
                    <a:pt x="516" y="260"/>
                  </a:cubicBezTo>
                  <a:cubicBezTo>
                    <a:pt x="525" y="281"/>
                    <a:pt x="525" y="281"/>
                    <a:pt x="525" y="281"/>
                  </a:cubicBezTo>
                  <a:cubicBezTo>
                    <a:pt x="526" y="283"/>
                    <a:pt x="526" y="283"/>
                    <a:pt x="526" y="283"/>
                  </a:cubicBezTo>
                  <a:cubicBezTo>
                    <a:pt x="527" y="285"/>
                    <a:pt x="527" y="285"/>
                    <a:pt x="527" y="285"/>
                  </a:cubicBezTo>
                  <a:cubicBezTo>
                    <a:pt x="527" y="286"/>
                    <a:pt x="527" y="286"/>
                    <a:pt x="528" y="286"/>
                  </a:cubicBezTo>
                  <a:cubicBezTo>
                    <a:pt x="529" y="286"/>
                    <a:pt x="529" y="285"/>
                    <a:pt x="530" y="284"/>
                  </a:cubicBezTo>
                  <a:cubicBezTo>
                    <a:pt x="530" y="284"/>
                    <a:pt x="531" y="282"/>
                    <a:pt x="532" y="279"/>
                  </a:cubicBezTo>
                  <a:cubicBezTo>
                    <a:pt x="532" y="279"/>
                    <a:pt x="533" y="276"/>
                    <a:pt x="536" y="272"/>
                  </a:cubicBezTo>
                  <a:cubicBezTo>
                    <a:pt x="542" y="257"/>
                    <a:pt x="542" y="257"/>
                    <a:pt x="542" y="257"/>
                  </a:cubicBezTo>
                  <a:cubicBezTo>
                    <a:pt x="548" y="244"/>
                    <a:pt x="548" y="244"/>
                    <a:pt x="548" y="244"/>
                  </a:cubicBezTo>
                  <a:cubicBezTo>
                    <a:pt x="550" y="240"/>
                    <a:pt x="551" y="237"/>
                    <a:pt x="552" y="236"/>
                  </a:cubicBezTo>
                  <a:cubicBezTo>
                    <a:pt x="553" y="235"/>
                    <a:pt x="554" y="234"/>
                    <a:pt x="556" y="234"/>
                  </a:cubicBezTo>
                  <a:cubicBezTo>
                    <a:pt x="556" y="233"/>
                    <a:pt x="557" y="233"/>
                    <a:pt x="557" y="233"/>
                  </a:cubicBezTo>
                  <a:cubicBezTo>
                    <a:pt x="557" y="232"/>
                    <a:pt x="557" y="232"/>
                    <a:pt x="556" y="232"/>
                  </a:cubicBezTo>
                  <a:cubicBezTo>
                    <a:pt x="556" y="232"/>
                    <a:pt x="555" y="232"/>
                    <a:pt x="555" y="232"/>
                  </a:cubicBezTo>
                  <a:cubicBezTo>
                    <a:pt x="553" y="232"/>
                    <a:pt x="551" y="232"/>
                    <a:pt x="548" y="232"/>
                  </a:cubicBezTo>
                  <a:cubicBezTo>
                    <a:pt x="548" y="232"/>
                    <a:pt x="546" y="232"/>
                    <a:pt x="545" y="232"/>
                  </a:cubicBezTo>
                  <a:cubicBezTo>
                    <a:pt x="540" y="232"/>
                    <a:pt x="540" y="232"/>
                    <a:pt x="540" y="232"/>
                  </a:cubicBezTo>
                  <a:cubicBezTo>
                    <a:pt x="539" y="232"/>
                    <a:pt x="539" y="232"/>
                    <a:pt x="538" y="232"/>
                  </a:cubicBezTo>
                  <a:cubicBezTo>
                    <a:pt x="538" y="232"/>
                    <a:pt x="537" y="232"/>
                    <a:pt x="537" y="233"/>
                  </a:cubicBezTo>
                  <a:cubicBezTo>
                    <a:pt x="537" y="233"/>
                    <a:pt x="538" y="234"/>
                    <a:pt x="539" y="234"/>
                  </a:cubicBezTo>
                  <a:cubicBezTo>
                    <a:pt x="541" y="234"/>
                    <a:pt x="542" y="235"/>
                    <a:pt x="543" y="236"/>
                  </a:cubicBezTo>
                  <a:cubicBezTo>
                    <a:pt x="545" y="237"/>
                    <a:pt x="545" y="238"/>
                    <a:pt x="545" y="240"/>
                  </a:cubicBezTo>
                  <a:cubicBezTo>
                    <a:pt x="545" y="242"/>
                    <a:pt x="544" y="247"/>
                    <a:pt x="541" y="253"/>
                  </a:cubicBezTo>
                  <a:cubicBezTo>
                    <a:pt x="532" y="273"/>
                    <a:pt x="532" y="273"/>
                    <a:pt x="532" y="273"/>
                  </a:cubicBezTo>
                  <a:cubicBezTo>
                    <a:pt x="532" y="273"/>
                    <a:pt x="531" y="274"/>
                    <a:pt x="531" y="274"/>
                  </a:cubicBezTo>
                  <a:cubicBezTo>
                    <a:pt x="531" y="274"/>
                    <a:pt x="531" y="273"/>
                    <a:pt x="530" y="272"/>
                  </a:cubicBezTo>
                  <a:cubicBezTo>
                    <a:pt x="522" y="251"/>
                    <a:pt x="522" y="251"/>
                    <a:pt x="522" y="251"/>
                  </a:cubicBezTo>
                  <a:cubicBezTo>
                    <a:pt x="519" y="244"/>
                    <a:pt x="517" y="240"/>
                    <a:pt x="517" y="237"/>
                  </a:cubicBezTo>
                  <a:cubicBezTo>
                    <a:pt x="517" y="237"/>
                    <a:pt x="517" y="237"/>
                    <a:pt x="517" y="237"/>
                  </a:cubicBezTo>
                  <a:close/>
                  <a:moveTo>
                    <a:pt x="583" y="240"/>
                  </a:moveTo>
                  <a:cubicBezTo>
                    <a:pt x="583" y="238"/>
                    <a:pt x="583" y="236"/>
                    <a:pt x="583" y="236"/>
                  </a:cubicBezTo>
                  <a:cubicBezTo>
                    <a:pt x="584" y="235"/>
                    <a:pt x="585" y="234"/>
                    <a:pt x="587" y="234"/>
                  </a:cubicBezTo>
                  <a:cubicBezTo>
                    <a:pt x="587" y="234"/>
                    <a:pt x="588" y="234"/>
                    <a:pt x="588" y="234"/>
                  </a:cubicBezTo>
                  <a:cubicBezTo>
                    <a:pt x="588" y="234"/>
                    <a:pt x="588" y="233"/>
                    <a:pt x="588" y="233"/>
                  </a:cubicBezTo>
                  <a:cubicBezTo>
                    <a:pt x="588" y="232"/>
                    <a:pt x="588" y="232"/>
                    <a:pt x="587" y="232"/>
                  </a:cubicBezTo>
                  <a:cubicBezTo>
                    <a:pt x="585" y="232"/>
                    <a:pt x="583" y="232"/>
                    <a:pt x="581" y="232"/>
                  </a:cubicBezTo>
                  <a:cubicBezTo>
                    <a:pt x="578" y="232"/>
                    <a:pt x="578" y="232"/>
                    <a:pt x="578" y="232"/>
                  </a:cubicBezTo>
                  <a:cubicBezTo>
                    <a:pt x="576" y="233"/>
                    <a:pt x="574" y="233"/>
                    <a:pt x="572" y="233"/>
                  </a:cubicBezTo>
                  <a:cubicBezTo>
                    <a:pt x="570" y="233"/>
                    <a:pt x="569" y="232"/>
                    <a:pt x="568" y="232"/>
                  </a:cubicBezTo>
                  <a:cubicBezTo>
                    <a:pt x="567" y="232"/>
                    <a:pt x="566" y="232"/>
                    <a:pt x="566" y="232"/>
                  </a:cubicBezTo>
                  <a:cubicBezTo>
                    <a:pt x="565" y="232"/>
                    <a:pt x="565" y="232"/>
                    <a:pt x="565" y="233"/>
                  </a:cubicBezTo>
                  <a:cubicBezTo>
                    <a:pt x="565" y="234"/>
                    <a:pt x="565" y="234"/>
                    <a:pt x="565" y="234"/>
                  </a:cubicBezTo>
                  <a:cubicBezTo>
                    <a:pt x="566" y="234"/>
                    <a:pt x="567" y="234"/>
                    <a:pt x="568" y="235"/>
                  </a:cubicBezTo>
                  <a:cubicBezTo>
                    <a:pt x="570" y="235"/>
                    <a:pt x="572" y="236"/>
                    <a:pt x="572" y="237"/>
                  </a:cubicBezTo>
                  <a:cubicBezTo>
                    <a:pt x="573" y="238"/>
                    <a:pt x="574" y="239"/>
                    <a:pt x="574" y="242"/>
                  </a:cubicBezTo>
                  <a:cubicBezTo>
                    <a:pt x="574" y="273"/>
                    <a:pt x="574" y="273"/>
                    <a:pt x="574" y="273"/>
                  </a:cubicBezTo>
                  <a:cubicBezTo>
                    <a:pt x="574" y="276"/>
                    <a:pt x="574" y="276"/>
                    <a:pt x="574" y="276"/>
                  </a:cubicBezTo>
                  <a:cubicBezTo>
                    <a:pt x="574" y="278"/>
                    <a:pt x="573" y="280"/>
                    <a:pt x="573" y="281"/>
                  </a:cubicBezTo>
                  <a:cubicBezTo>
                    <a:pt x="572" y="282"/>
                    <a:pt x="571" y="283"/>
                    <a:pt x="569" y="283"/>
                  </a:cubicBezTo>
                  <a:cubicBezTo>
                    <a:pt x="568" y="284"/>
                    <a:pt x="568" y="284"/>
                    <a:pt x="568" y="284"/>
                  </a:cubicBezTo>
                  <a:cubicBezTo>
                    <a:pt x="568" y="284"/>
                    <a:pt x="568" y="284"/>
                    <a:pt x="568" y="284"/>
                  </a:cubicBezTo>
                  <a:cubicBezTo>
                    <a:pt x="568" y="285"/>
                    <a:pt x="568" y="285"/>
                    <a:pt x="569" y="285"/>
                  </a:cubicBezTo>
                  <a:cubicBezTo>
                    <a:pt x="570" y="285"/>
                    <a:pt x="571" y="285"/>
                    <a:pt x="572" y="285"/>
                  </a:cubicBezTo>
                  <a:cubicBezTo>
                    <a:pt x="573" y="285"/>
                    <a:pt x="575" y="284"/>
                    <a:pt x="578" y="284"/>
                  </a:cubicBezTo>
                  <a:cubicBezTo>
                    <a:pt x="580" y="284"/>
                    <a:pt x="583" y="285"/>
                    <a:pt x="586" y="285"/>
                  </a:cubicBezTo>
                  <a:cubicBezTo>
                    <a:pt x="587" y="285"/>
                    <a:pt x="588" y="285"/>
                    <a:pt x="589" y="285"/>
                  </a:cubicBezTo>
                  <a:cubicBezTo>
                    <a:pt x="591" y="285"/>
                    <a:pt x="592" y="285"/>
                    <a:pt x="592" y="284"/>
                  </a:cubicBezTo>
                  <a:cubicBezTo>
                    <a:pt x="592" y="283"/>
                    <a:pt x="591" y="283"/>
                    <a:pt x="590" y="283"/>
                  </a:cubicBezTo>
                  <a:cubicBezTo>
                    <a:pt x="588" y="283"/>
                    <a:pt x="586" y="282"/>
                    <a:pt x="585" y="281"/>
                  </a:cubicBezTo>
                  <a:cubicBezTo>
                    <a:pt x="584" y="280"/>
                    <a:pt x="583" y="279"/>
                    <a:pt x="583" y="277"/>
                  </a:cubicBezTo>
                  <a:cubicBezTo>
                    <a:pt x="583" y="273"/>
                    <a:pt x="583" y="273"/>
                    <a:pt x="583" y="273"/>
                  </a:cubicBezTo>
                  <a:cubicBezTo>
                    <a:pt x="583" y="240"/>
                    <a:pt x="583" y="240"/>
                    <a:pt x="583" y="240"/>
                  </a:cubicBezTo>
                  <a:close/>
                  <a:moveTo>
                    <a:pt x="616" y="239"/>
                  </a:moveTo>
                  <a:cubicBezTo>
                    <a:pt x="616" y="236"/>
                    <a:pt x="618" y="234"/>
                    <a:pt x="620" y="234"/>
                  </a:cubicBezTo>
                  <a:cubicBezTo>
                    <a:pt x="621" y="234"/>
                    <a:pt x="622" y="234"/>
                    <a:pt x="622" y="233"/>
                  </a:cubicBezTo>
                  <a:cubicBezTo>
                    <a:pt x="622" y="232"/>
                    <a:pt x="621" y="232"/>
                    <a:pt x="620" y="232"/>
                  </a:cubicBezTo>
                  <a:cubicBezTo>
                    <a:pt x="618" y="232"/>
                    <a:pt x="616" y="232"/>
                    <a:pt x="614" y="232"/>
                  </a:cubicBezTo>
                  <a:cubicBezTo>
                    <a:pt x="611" y="232"/>
                    <a:pt x="609" y="233"/>
                    <a:pt x="608" y="233"/>
                  </a:cubicBezTo>
                  <a:cubicBezTo>
                    <a:pt x="607" y="233"/>
                    <a:pt x="606" y="233"/>
                    <a:pt x="604" y="232"/>
                  </a:cubicBezTo>
                  <a:cubicBezTo>
                    <a:pt x="602" y="232"/>
                    <a:pt x="602" y="232"/>
                    <a:pt x="602" y="232"/>
                  </a:cubicBezTo>
                  <a:cubicBezTo>
                    <a:pt x="602" y="232"/>
                    <a:pt x="601" y="232"/>
                    <a:pt x="601" y="232"/>
                  </a:cubicBezTo>
                  <a:cubicBezTo>
                    <a:pt x="600" y="232"/>
                    <a:pt x="600" y="232"/>
                    <a:pt x="600" y="232"/>
                  </a:cubicBezTo>
                  <a:cubicBezTo>
                    <a:pt x="599" y="232"/>
                    <a:pt x="599" y="232"/>
                    <a:pt x="599" y="233"/>
                  </a:cubicBezTo>
                  <a:cubicBezTo>
                    <a:pt x="599" y="234"/>
                    <a:pt x="599" y="234"/>
                    <a:pt x="600" y="234"/>
                  </a:cubicBezTo>
                  <a:cubicBezTo>
                    <a:pt x="602" y="235"/>
                    <a:pt x="602" y="235"/>
                    <a:pt x="602" y="235"/>
                  </a:cubicBezTo>
                  <a:cubicBezTo>
                    <a:pt x="606" y="235"/>
                    <a:pt x="608" y="238"/>
                    <a:pt x="608" y="242"/>
                  </a:cubicBezTo>
                  <a:cubicBezTo>
                    <a:pt x="608" y="274"/>
                    <a:pt x="608" y="274"/>
                    <a:pt x="608" y="274"/>
                  </a:cubicBezTo>
                  <a:cubicBezTo>
                    <a:pt x="608" y="277"/>
                    <a:pt x="607" y="279"/>
                    <a:pt x="607" y="280"/>
                  </a:cubicBezTo>
                  <a:cubicBezTo>
                    <a:pt x="606" y="282"/>
                    <a:pt x="605" y="283"/>
                    <a:pt x="603" y="283"/>
                  </a:cubicBezTo>
                  <a:cubicBezTo>
                    <a:pt x="603" y="283"/>
                    <a:pt x="602" y="284"/>
                    <a:pt x="602" y="284"/>
                  </a:cubicBezTo>
                  <a:cubicBezTo>
                    <a:pt x="602" y="285"/>
                    <a:pt x="603" y="285"/>
                    <a:pt x="603" y="285"/>
                  </a:cubicBezTo>
                  <a:cubicBezTo>
                    <a:pt x="604" y="285"/>
                    <a:pt x="604" y="285"/>
                    <a:pt x="605" y="285"/>
                  </a:cubicBezTo>
                  <a:cubicBezTo>
                    <a:pt x="609" y="285"/>
                    <a:pt x="612" y="284"/>
                    <a:pt x="615" y="284"/>
                  </a:cubicBezTo>
                  <a:cubicBezTo>
                    <a:pt x="617" y="284"/>
                    <a:pt x="619" y="284"/>
                    <a:pt x="620" y="285"/>
                  </a:cubicBezTo>
                  <a:cubicBezTo>
                    <a:pt x="624" y="285"/>
                    <a:pt x="624" y="285"/>
                    <a:pt x="624" y="285"/>
                  </a:cubicBezTo>
                  <a:cubicBezTo>
                    <a:pt x="627" y="285"/>
                    <a:pt x="628" y="285"/>
                    <a:pt x="629" y="285"/>
                  </a:cubicBezTo>
                  <a:cubicBezTo>
                    <a:pt x="631" y="285"/>
                    <a:pt x="632" y="285"/>
                    <a:pt x="633" y="285"/>
                  </a:cubicBezTo>
                  <a:cubicBezTo>
                    <a:pt x="636" y="285"/>
                    <a:pt x="638" y="284"/>
                    <a:pt x="640" y="282"/>
                  </a:cubicBezTo>
                  <a:cubicBezTo>
                    <a:pt x="642" y="279"/>
                    <a:pt x="643" y="276"/>
                    <a:pt x="643" y="273"/>
                  </a:cubicBezTo>
                  <a:cubicBezTo>
                    <a:pt x="643" y="272"/>
                    <a:pt x="643" y="271"/>
                    <a:pt x="643" y="271"/>
                  </a:cubicBezTo>
                  <a:cubicBezTo>
                    <a:pt x="642" y="271"/>
                    <a:pt x="642" y="272"/>
                    <a:pt x="641" y="274"/>
                  </a:cubicBezTo>
                  <a:cubicBezTo>
                    <a:pt x="637" y="279"/>
                    <a:pt x="631" y="281"/>
                    <a:pt x="622" y="281"/>
                  </a:cubicBezTo>
                  <a:cubicBezTo>
                    <a:pt x="620" y="281"/>
                    <a:pt x="619" y="281"/>
                    <a:pt x="618" y="281"/>
                  </a:cubicBezTo>
                  <a:cubicBezTo>
                    <a:pt x="617" y="280"/>
                    <a:pt x="616" y="278"/>
                    <a:pt x="616" y="273"/>
                  </a:cubicBezTo>
                  <a:cubicBezTo>
                    <a:pt x="616" y="239"/>
                    <a:pt x="616" y="239"/>
                    <a:pt x="616" y="239"/>
                  </a:cubicBezTo>
                  <a:close/>
                  <a:moveTo>
                    <a:pt x="666" y="239"/>
                  </a:moveTo>
                  <a:cubicBezTo>
                    <a:pt x="666" y="236"/>
                    <a:pt x="667" y="234"/>
                    <a:pt x="670" y="234"/>
                  </a:cubicBezTo>
                  <a:cubicBezTo>
                    <a:pt x="671" y="234"/>
                    <a:pt x="671" y="234"/>
                    <a:pt x="671" y="233"/>
                  </a:cubicBezTo>
                  <a:cubicBezTo>
                    <a:pt x="671" y="232"/>
                    <a:pt x="671" y="232"/>
                    <a:pt x="669" y="232"/>
                  </a:cubicBezTo>
                  <a:cubicBezTo>
                    <a:pt x="667" y="232"/>
                    <a:pt x="665" y="232"/>
                    <a:pt x="663" y="232"/>
                  </a:cubicBezTo>
                  <a:cubicBezTo>
                    <a:pt x="660" y="232"/>
                    <a:pt x="658" y="233"/>
                    <a:pt x="657" y="233"/>
                  </a:cubicBezTo>
                  <a:cubicBezTo>
                    <a:pt x="656" y="233"/>
                    <a:pt x="655" y="233"/>
                    <a:pt x="653" y="232"/>
                  </a:cubicBezTo>
                  <a:cubicBezTo>
                    <a:pt x="652" y="232"/>
                    <a:pt x="652" y="232"/>
                    <a:pt x="652" y="232"/>
                  </a:cubicBezTo>
                  <a:cubicBezTo>
                    <a:pt x="651" y="232"/>
                    <a:pt x="651" y="232"/>
                    <a:pt x="650" y="232"/>
                  </a:cubicBezTo>
                  <a:cubicBezTo>
                    <a:pt x="650" y="232"/>
                    <a:pt x="649" y="232"/>
                    <a:pt x="649" y="232"/>
                  </a:cubicBezTo>
                  <a:cubicBezTo>
                    <a:pt x="648" y="232"/>
                    <a:pt x="648" y="232"/>
                    <a:pt x="648" y="233"/>
                  </a:cubicBezTo>
                  <a:cubicBezTo>
                    <a:pt x="648" y="234"/>
                    <a:pt x="649" y="234"/>
                    <a:pt x="649" y="234"/>
                  </a:cubicBezTo>
                  <a:cubicBezTo>
                    <a:pt x="652" y="235"/>
                    <a:pt x="652" y="235"/>
                    <a:pt x="652" y="235"/>
                  </a:cubicBezTo>
                  <a:cubicBezTo>
                    <a:pt x="655" y="235"/>
                    <a:pt x="657" y="238"/>
                    <a:pt x="657" y="242"/>
                  </a:cubicBezTo>
                  <a:cubicBezTo>
                    <a:pt x="657" y="274"/>
                    <a:pt x="657" y="274"/>
                    <a:pt x="657" y="274"/>
                  </a:cubicBezTo>
                  <a:cubicBezTo>
                    <a:pt x="657" y="277"/>
                    <a:pt x="657" y="279"/>
                    <a:pt x="656" y="280"/>
                  </a:cubicBezTo>
                  <a:cubicBezTo>
                    <a:pt x="655" y="282"/>
                    <a:pt x="654" y="283"/>
                    <a:pt x="653" y="283"/>
                  </a:cubicBezTo>
                  <a:cubicBezTo>
                    <a:pt x="652" y="283"/>
                    <a:pt x="652" y="284"/>
                    <a:pt x="652" y="284"/>
                  </a:cubicBezTo>
                  <a:cubicBezTo>
                    <a:pt x="652" y="285"/>
                    <a:pt x="652" y="285"/>
                    <a:pt x="653" y="285"/>
                  </a:cubicBezTo>
                  <a:cubicBezTo>
                    <a:pt x="653" y="285"/>
                    <a:pt x="654" y="285"/>
                    <a:pt x="655" y="285"/>
                  </a:cubicBezTo>
                  <a:cubicBezTo>
                    <a:pt x="658" y="285"/>
                    <a:pt x="662" y="284"/>
                    <a:pt x="664" y="284"/>
                  </a:cubicBezTo>
                  <a:cubicBezTo>
                    <a:pt x="666" y="284"/>
                    <a:pt x="668" y="284"/>
                    <a:pt x="669" y="285"/>
                  </a:cubicBezTo>
                  <a:cubicBezTo>
                    <a:pt x="674" y="285"/>
                    <a:pt x="674" y="285"/>
                    <a:pt x="674" y="285"/>
                  </a:cubicBezTo>
                  <a:cubicBezTo>
                    <a:pt x="676" y="285"/>
                    <a:pt x="678" y="285"/>
                    <a:pt x="678" y="285"/>
                  </a:cubicBezTo>
                  <a:cubicBezTo>
                    <a:pt x="680" y="285"/>
                    <a:pt x="681" y="285"/>
                    <a:pt x="682" y="285"/>
                  </a:cubicBezTo>
                  <a:cubicBezTo>
                    <a:pt x="685" y="285"/>
                    <a:pt x="688" y="284"/>
                    <a:pt x="690" y="282"/>
                  </a:cubicBezTo>
                  <a:cubicBezTo>
                    <a:pt x="692" y="279"/>
                    <a:pt x="693" y="276"/>
                    <a:pt x="693" y="273"/>
                  </a:cubicBezTo>
                  <a:cubicBezTo>
                    <a:pt x="693" y="272"/>
                    <a:pt x="693" y="271"/>
                    <a:pt x="692" y="271"/>
                  </a:cubicBezTo>
                  <a:cubicBezTo>
                    <a:pt x="692" y="271"/>
                    <a:pt x="691" y="272"/>
                    <a:pt x="690" y="274"/>
                  </a:cubicBezTo>
                  <a:cubicBezTo>
                    <a:pt x="686" y="279"/>
                    <a:pt x="680" y="281"/>
                    <a:pt x="671" y="281"/>
                  </a:cubicBezTo>
                  <a:cubicBezTo>
                    <a:pt x="669" y="281"/>
                    <a:pt x="668" y="281"/>
                    <a:pt x="668" y="281"/>
                  </a:cubicBezTo>
                  <a:cubicBezTo>
                    <a:pt x="666" y="280"/>
                    <a:pt x="666" y="278"/>
                    <a:pt x="666" y="273"/>
                  </a:cubicBezTo>
                  <a:cubicBezTo>
                    <a:pt x="666" y="239"/>
                    <a:pt x="666" y="239"/>
                    <a:pt x="666" y="239"/>
                  </a:cubicBezTo>
                  <a:close/>
                  <a:moveTo>
                    <a:pt x="715" y="239"/>
                  </a:moveTo>
                  <a:cubicBezTo>
                    <a:pt x="715" y="237"/>
                    <a:pt x="716" y="236"/>
                    <a:pt x="717" y="235"/>
                  </a:cubicBezTo>
                  <a:cubicBezTo>
                    <a:pt x="720" y="235"/>
                    <a:pt x="720" y="235"/>
                    <a:pt x="720" y="235"/>
                  </a:cubicBezTo>
                  <a:cubicBezTo>
                    <a:pt x="725" y="235"/>
                    <a:pt x="725" y="235"/>
                    <a:pt x="725" y="235"/>
                  </a:cubicBezTo>
                  <a:cubicBezTo>
                    <a:pt x="729" y="235"/>
                    <a:pt x="732" y="236"/>
                    <a:pt x="734" y="237"/>
                  </a:cubicBezTo>
                  <a:cubicBezTo>
                    <a:pt x="735" y="238"/>
                    <a:pt x="736" y="240"/>
                    <a:pt x="736" y="242"/>
                  </a:cubicBezTo>
                  <a:cubicBezTo>
                    <a:pt x="736" y="244"/>
                    <a:pt x="737" y="244"/>
                    <a:pt x="737" y="244"/>
                  </a:cubicBezTo>
                  <a:cubicBezTo>
                    <a:pt x="738" y="244"/>
                    <a:pt x="739" y="243"/>
                    <a:pt x="739" y="241"/>
                  </a:cubicBezTo>
                  <a:cubicBezTo>
                    <a:pt x="739" y="240"/>
                    <a:pt x="739" y="239"/>
                    <a:pt x="738" y="236"/>
                  </a:cubicBezTo>
                  <a:cubicBezTo>
                    <a:pt x="738" y="235"/>
                    <a:pt x="738" y="234"/>
                    <a:pt x="738" y="233"/>
                  </a:cubicBezTo>
                  <a:cubicBezTo>
                    <a:pt x="738" y="232"/>
                    <a:pt x="738" y="232"/>
                    <a:pt x="737" y="232"/>
                  </a:cubicBezTo>
                  <a:cubicBezTo>
                    <a:pt x="737" y="232"/>
                    <a:pt x="737" y="232"/>
                    <a:pt x="736" y="232"/>
                  </a:cubicBezTo>
                  <a:cubicBezTo>
                    <a:pt x="735" y="232"/>
                    <a:pt x="729" y="232"/>
                    <a:pt x="721" y="232"/>
                  </a:cubicBezTo>
                  <a:cubicBezTo>
                    <a:pt x="706" y="232"/>
                    <a:pt x="706" y="232"/>
                    <a:pt x="706" y="232"/>
                  </a:cubicBezTo>
                  <a:cubicBezTo>
                    <a:pt x="702" y="232"/>
                    <a:pt x="702" y="232"/>
                    <a:pt x="702" y="232"/>
                  </a:cubicBezTo>
                  <a:cubicBezTo>
                    <a:pt x="701" y="232"/>
                    <a:pt x="701" y="232"/>
                    <a:pt x="700" y="232"/>
                  </a:cubicBezTo>
                  <a:cubicBezTo>
                    <a:pt x="700" y="232"/>
                    <a:pt x="699" y="232"/>
                    <a:pt x="699" y="232"/>
                  </a:cubicBezTo>
                  <a:cubicBezTo>
                    <a:pt x="698" y="232"/>
                    <a:pt x="698" y="232"/>
                    <a:pt x="698" y="233"/>
                  </a:cubicBezTo>
                  <a:cubicBezTo>
                    <a:pt x="698" y="233"/>
                    <a:pt x="698" y="234"/>
                    <a:pt x="699" y="234"/>
                  </a:cubicBezTo>
                  <a:cubicBezTo>
                    <a:pt x="702" y="234"/>
                    <a:pt x="704" y="235"/>
                    <a:pt x="705" y="236"/>
                  </a:cubicBezTo>
                  <a:cubicBezTo>
                    <a:pt x="706" y="237"/>
                    <a:pt x="706" y="239"/>
                    <a:pt x="706" y="242"/>
                  </a:cubicBezTo>
                  <a:cubicBezTo>
                    <a:pt x="706" y="273"/>
                    <a:pt x="706" y="273"/>
                    <a:pt x="706" y="273"/>
                  </a:cubicBezTo>
                  <a:cubicBezTo>
                    <a:pt x="706" y="275"/>
                    <a:pt x="706" y="277"/>
                    <a:pt x="706" y="278"/>
                  </a:cubicBezTo>
                  <a:cubicBezTo>
                    <a:pt x="706" y="280"/>
                    <a:pt x="705" y="281"/>
                    <a:pt x="705" y="282"/>
                  </a:cubicBezTo>
                  <a:cubicBezTo>
                    <a:pt x="704" y="282"/>
                    <a:pt x="703" y="283"/>
                    <a:pt x="702" y="283"/>
                  </a:cubicBezTo>
                  <a:cubicBezTo>
                    <a:pt x="701" y="284"/>
                    <a:pt x="701" y="284"/>
                    <a:pt x="701" y="284"/>
                  </a:cubicBezTo>
                  <a:cubicBezTo>
                    <a:pt x="701" y="285"/>
                    <a:pt x="701" y="285"/>
                    <a:pt x="702" y="285"/>
                  </a:cubicBezTo>
                  <a:cubicBezTo>
                    <a:pt x="702" y="285"/>
                    <a:pt x="703" y="285"/>
                    <a:pt x="704" y="285"/>
                  </a:cubicBezTo>
                  <a:cubicBezTo>
                    <a:pt x="708" y="285"/>
                    <a:pt x="711" y="285"/>
                    <a:pt x="713" y="285"/>
                  </a:cubicBezTo>
                  <a:cubicBezTo>
                    <a:pt x="715" y="285"/>
                    <a:pt x="718" y="285"/>
                    <a:pt x="719" y="285"/>
                  </a:cubicBezTo>
                  <a:cubicBezTo>
                    <a:pt x="724" y="285"/>
                    <a:pt x="724" y="285"/>
                    <a:pt x="724" y="285"/>
                  </a:cubicBezTo>
                  <a:cubicBezTo>
                    <a:pt x="726" y="286"/>
                    <a:pt x="728" y="286"/>
                    <a:pt x="729" y="286"/>
                  </a:cubicBezTo>
                  <a:cubicBezTo>
                    <a:pt x="732" y="286"/>
                    <a:pt x="734" y="285"/>
                    <a:pt x="736" y="284"/>
                  </a:cubicBezTo>
                  <a:cubicBezTo>
                    <a:pt x="738" y="284"/>
                    <a:pt x="739" y="282"/>
                    <a:pt x="740" y="280"/>
                  </a:cubicBezTo>
                  <a:cubicBezTo>
                    <a:pt x="742" y="278"/>
                    <a:pt x="742" y="275"/>
                    <a:pt x="742" y="273"/>
                  </a:cubicBezTo>
                  <a:cubicBezTo>
                    <a:pt x="742" y="272"/>
                    <a:pt x="742" y="272"/>
                    <a:pt x="742" y="272"/>
                  </a:cubicBezTo>
                  <a:cubicBezTo>
                    <a:pt x="742" y="272"/>
                    <a:pt x="742" y="272"/>
                    <a:pt x="741" y="272"/>
                  </a:cubicBezTo>
                  <a:cubicBezTo>
                    <a:pt x="741" y="272"/>
                    <a:pt x="741" y="272"/>
                    <a:pt x="741" y="272"/>
                  </a:cubicBezTo>
                  <a:cubicBezTo>
                    <a:pt x="738" y="279"/>
                    <a:pt x="731" y="282"/>
                    <a:pt x="720" y="282"/>
                  </a:cubicBezTo>
                  <a:cubicBezTo>
                    <a:pt x="719" y="282"/>
                    <a:pt x="718" y="282"/>
                    <a:pt x="718" y="281"/>
                  </a:cubicBezTo>
                  <a:cubicBezTo>
                    <a:pt x="717" y="281"/>
                    <a:pt x="716" y="280"/>
                    <a:pt x="716" y="279"/>
                  </a:cubicBezTo>
                  <a:cubicBezTo>
                    <a:pt x="715" y="277"/>
                    <a:pt x="715" y="275"/>
                    <a:pt x="715" y="271"/>
                  </a:cubicBezTo>
                  <a:cubicBezTo>
                    <a:pt x="715" y="267"/>
                    <a:pt x="715" y="267"/>
                    <a:pt x="715" y="267"/>
                  </a:cubicBezTo>
                  <a:cubicBezTo>
                    <a:pt x="715" y="265"/>
                    <a:pt x="715" y="263"/>
                    <a:pt x="715" y="261"/>
                  </a:cubicBezTo>
                  <a:cubicBezTo>
                    <a:pt x="716" y="260"/>
                    <a:pt x="716" y="259"/>
                    <a:pt x="716" y="259"/>
                  </a:cubicBezTo>
                  <a:cubicBezTo>
                    <a:pt x="717" y="259"/>
                    <a:pt x="718" y="258"/>
                    <a:pt x="719" y="258"/>
                  </a:cubicBezTo>
                  <a:cubicBezTo>
                    <a:pt x="721" y="258"/>
                    <a:pt x="721" y="258"/>
                    <a:pt x="721" y="258"/>
                  </a:cubicBezTo>
                  <a:cubicBezTo>
                    <a:pt x="724" y="258"/>
                    <a:pt x="726" y="259"/>
                    <a:pt x="727" y="259"/>
                  </a:cubicBezTo>
                  <a:cubicBezTo>
                    <a:pt x="728" y="259"/>
                    <a:pt x="729" y="259"/>
                    <a:pt x="729" y="260"/>
                  </a:cubicBezTo>
                  <a:cubicBezTo>
                    <a:pt x="731" y="261"/>
                    <a:pt x="731" y="263"/>
                    <a:pt x="732" y="265"/>
                  </a:cubicBezTo>
                  <a:cubicBezTo>
                    <a:pt x="732" y="266"/>
                    <a:pt x="732" y="266"/>
                    <a:pt x="733" y="266"/>
                  </a:cubicBezTo>
                  <a:cubicBezTo>
                    <a:pt x="733" y="266"/>
                    <a:pt x="733" y="266"/>
                    <a:pt x="734" y="266"/>
                  </a:cubicBezTo>
                  <a:cubicBezTo>
                    <a:pt x="734" y="266"/>
                    <a:pt x="734" y="266"/>
                    <a:pt x="734" y="265"/>
                  </a:cubicBezTo>
                  <a:cubicBezTo>
                    <a:pt x="734" y="263"/>
                    <a:pt x="734" y="263"/>
                    <a:pt x="734" y="263"/>
                  </a:cubicBezTo>
                  <a:cubicBezTo>
                    <a:pt x="734" y="262"/>
                    <a:pt x="734" y="260"/>
                    <a:pt x="733" y="258"/>
                  </a:cubicBezTo>
                  <a:cubicBezTo>
                    <a:pt x="733" y="255"/>
                    <a:pt x="733" y="253"/>
                    <a:pt x="733" y="252"/>
                  </a:cubicBezTo>
                  <a:cubicBezTo>
                    <a:pt x="733" y="252"/>
                    <a:pt x="733" y="251"/>
                    <a:pt x="733" y="251"/>
                  </a:cubicBezTo>
                  <a:cubicBezTo>
                    <a:pt x="733" y="250"/>
                    <a:pt x="733" y="249"/>
                    <a:pt x="733" y="249"/>
                  </a:cubicBezTo>
                  <a:cubicBezTo>
                    <a:pt x="733" y="248"/>
                    <a:pt x="733" y="248"/>
                    <a:pt x="732" y="248"/>
                  </a:cubicBezTo>
                  <a:cubicBezTo>
                    <a:pt x="732" y="248"/>
                    <a:pt x="731" y="248"/>
                    <a:pt x="731" y="249"/>
                  </a:cubicBezTo>
                  <a:cubicBezTo>
                    <a:pt x="730" y="251"/>
                    <a:pt x="730" y="251"/>
                    <a:pt x="730" y="251"/>
                  </a:cubicBezTo>
                  <a:cubicBezTo>
                    <a:pt x="729" y="253"/>
                    <a:pt x="727" y="255"/>
                    <a:pt x="724" y="255"/>
                  </a:cubicBezTo>
                  <a:cubicBezTo>
                    <a:pt x="721" y="255"/>
                    <a:pt x="721" y="255"/>
                    <a:pt x="721" y="255"/>
                  </a:cubicBezTo>
                  <a:cubicBezTo>
                    <a:pt x="719" y="255"/>
                    <a:pt x="719" y="255"/>
                    <a:pt x="719" y="255"/>
                  </a:cubicBezTo>
                  <a:cubicBezTo>
                    <a:pt x="718" y="255"/>
                    <a:pt x="718" y="255"/>
                    <a:pt x="718" y="255"/>
                  </a:cubicBezTo>
                  <a:cubicBezTo>
                    <a:pt x="717" y="255"/>
                    <a:pt x="716" y="255"/>
                    <a:pt x="716" y="254"/>
                  </a:cubicBezTo>
                  <a:cubicBezTo>
                    <a:pt x="715" y="253"/>
                    <a:pt x="715" y="252"/>
                    <a:pt x="715" y="249"/>
                  </a:cubicBezTo>
                  <a:cubicBezTo>
                    <a:pt x="715" y="241"/>
                    <a:pt x="715" y="241"/>
                    <a:pt x="715" y="241"/>
                  </a:cubicBezTo>
                  <a:cubicBezTo>
                    <a:pt x="715" y="239"/>
                    <a:pt x="715" y="239"/>
                    <a:pt x="715" y="239"/>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Power T block">
              <a:extLst>
                <a:ext uri="{FF2B5EF4-FFF2-40B4-BE49-F238E27FC236}">
                  <a16:creationId xmlns:a16="http://schemas.microsoft.com/office/drawing/2014/main" id="{44B6A79B-1686-4F4D-94EE-C07599553804}"/>
                </a:ext>
              </a:extLst>
            </p:cNvPr>
            <p:cNvSpPr>
              <a:spLocks noEditPoints="1"/>
            </p:cNvSpPr>
            <p:nvPr userDrawn="1"/>
          </p:nvSpPr>
          <p:spPr bwMode="auto">
            <a:xfrm>
              <a:off x="3111" y="-4852"/>
              <a:ext cx="5020" cy="5066"/>
            </a:xfrm>
            <a:custGeom>
              <a:avLst/>
              <a:gdLst>
                <a:gd name="T0" fmla="*/ 0 w 285"/>
                <a:gd name="T1" fmla="*/ 0 h 285"/>
                <a:gd name="T2" fmla="*/ 0 w 285"/>
                <a:gd name="T3" fmla="*/ 285 h 285"/>
                <a:gd name="T4" fmla="*/ 285 w 285"/>
                <a:gd name="T5" fmla="*/ 285 h 285"/>
                <a:gd name="T6" fmla="*/ 285 w 285"/>
                <a:gd name="T7" fmla="*/ 0 h 285"/>
                <a:gd name="T8" fmla="*/ 0 w 285"/>
                <a:gd name="T9" fmla="*/ 0 h 285"/>
                <a:gd name="T10" fmla="*/ 249 w 285"/>
                <a:gd name="T11" fmla="*/ 108 h 285"/>
                <a:gd name="T12" fmla="*/ 222 w 285"/>
                <a:gd name="T13" fmla="*/ 108 h 285"/>
                <a:gd name="T14" fmla="*/ 193 w 285"/>
                <a:gd name="T15" fmla="*/ 84 h 285"/>
                <a:gd name="T16" fmla="*/ 167 w 285"/>
                <a:gd name="T17" fmla="*/ 98 h 285"/>
                <a:gd name="T18" fmla="*/ 167 w 285"/>
                <a:gd name="T19" fmla="*/ 188 h 285"/>
                <a:gd name="T20" fmla="*/ 200 w 285"/>
                <a:gd name="T21" fmla="*/ 222 h 285"/>
                <a:gd name="T22" fmla="*/ 200 w 285"/>
                <a:gd name="T23" fmla="*/ 222 h 285"/>
                <a:gd name="T24" fmla="*/ 200 w 285"/>
                <a:gd name="T25" fmla="*/ 249 h 285"/>
                <a:gd name="T26" fmla="*/ 85 w 285"/>
                <a:gd name="T27" fmla="*/ 249 h 285"/>
                <a:gd name="T28" fmla="*/ 85 w 285"/>
                <a:gd name="T29" fmla="*/ 222 h 285"/>
                <a:gd name="T30" fmla="*/ 85 w 285"/>
                <a:gd name="T31" fmla="*/ 222 h 285"/>
                <a:gd name="T32" fmla="*/ 119 w 285"/>
                <a:gd name="T33" fmla="*/ 188 h 285"/>
                <a:gd name="T34" fmla="*/ 119 w 285"/>
                <a:gd name="T35" fmla="*/ 98 h 285"/>
                <a:gd name="T36" fmla="*/ 92 w 285"/>
                <a:gd name="T37" fmla="*/ 84 h 285"/>
                <a:gd name="T38" fmla="*/ 63 w 285"/>
                <a:gd name="T39" fmla="*/ 108 h 285"/>
                <a:gd name="T40" fmla="*/ 36 w 285"/>
                <a:gd name="T41" fmla="*/ 108 h 285"/>
                <a:gd name="T42" fmla="*/ 36 w 285"/>
                <a:gd name="T43" fmla="*/ 36 h 285"/>
                <a:gd name="T44" fmla="*/ 249 w 285"/>
                <a:gd name="T45" fmla="*/ 36 h 285"/>
                <a:gd name="T46" fmla="*/ 249 w 285"/>
                <a:gd name="T47" fmla="*/ 1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0" y="0"/>
                  </a:moveTo>
                  <a:cubicBezTo>
                    <a:pt x="0" y="285"/>
                    <a:pt x="0" y="285"/>
                    <a:pt x="0" y="285"/>
                  </a:cubicBezTo>
                  <a:cubicBezTo>
                    <a:pt x="285" y="285"/>
                    <a:pt x="285" y="285"/>
                    <a:pt x="285" y="285"/>
                  </a:cubicBezTo>
                  <a:cubicBezTo>
                    <a:pt x="285" y="0"/>
                    <a:pt x="285" y="0"/>
                    <a:pt x="285" y="0"/>
                  </a:cubicBezTo>
                  <a:lnTo>
                    <a:pt x="0" y="0"/>
                  </a:lnTo>
                  <a:close/>
                  <a:moveTo>
                    <a:pt x="249" y="108"/>
                  </a:moveTo>
                  <a:cubicBezTo>
                    <a:pt x="222" y="108"/>
                    <a:pt x="222" y="108"/>
                    <a:pt x="222" y="108"/>
                  </a:cubicBezTo>
                  <a:cubicBezTo>
                    <a:pt x="222" y="95"/>
                    <a:pt x="209" y="84"/>
                    <a:pt x="193" y="84"/>
                  </a:cubicBezTo>
                  <a:cubicBezTo>
                    <a:pt x="181" y="84"/>
                    <a:pt x="171" y="90"/>
                    <a:pt x="167" y="98"/>
                  </a:cubicBezTo>
                  <a:cubicBezTo>
                    <a:pt x="167" y="188"/>
                    <a:pt x="167" y="188"/>
                    <a:pt x="167" y="188"/>
                  </a:cubicBezTo>
                  <a:cubicBezTo>
                    <a:pt x="167" y="207"/>
                    <a:pt x="181" y="222"/>
                    <a:pt x="200" y="222"/>
                  </a:cubicBezTo>
                  <a:cubicBezTo>
                    <a:pt x="200" y="222"/>
                    <a:pt x="200" y="222"/>
                    <a:pt x="200" y="222"/>
                  </a:cubicBezTo>
                  <a:cubicBezTo>
                    <a:pt x="200" y="249"/>
                    <a:pt x="200" y="249"/>
                    <a:pt x="200" y="249"/>
                  </a:cubicBezTo>
                  <a:cubicBezTo>
                    <a:pt x="85" y="249"/>
                    <a:pt x="85" y="249"/>
                    <a:pt x="85" y="249"/>
                  </a:cubicBezTo>
                  <a:cubicBezTo>
                    <a:pt x="85" y="222"/>
                    <a:pt x="85" y="222"/>
                    <a:pt x="85" y="222"/>
                  </a:cubicBezTo>
                  <a:cubicBezTo>
                    <a:pt x="85" y="222"/>
                    <a:pt x="85" y="222"/>
                    <a:pt x="85" y="222"/>
                  </a:cubicBezTo>
                  <a:cubicBezTo>
                    <a:pt x="104" y="222"/>
                    <a:pt x="119" y="207"/>
                    <a:pt x="119" y="188"/>
                  </a:cubicBezTo>
                  <a:cubicBezTo>
                    <a:pt x="119" y="98"/>
                    <a:pt x="119" y="98"/>
                    <a:pt x="119" y="98"/>
                  </a:cubicBezTo>
                  <a:cubicBezTo>
                    <a:pt x="114" y="90"/>
                    <a:pt x="104" y="84"/>
                    <a:pt x="92" y="84"/>
                  </a:cubicBezTo>
                  <a:cubicBezTo>
                    <a:pt x="76" y="84"/>
                    <a:pt x="63" y="95"/>
                    <a:pt x="63" y="108"/>
                  </a:cubicBezTo>
                  <a:cubicBezTo>
                    <a:pt x="36" y="108"/>
                    <a:pt x="36" y="108"/>
                    <a:pt x="36" y="108"/>
                  </a:cubicBezTo>
                  <a:cubicBezTo>
                    <a:pt x="36" y="36"/>
                    <a:pt x="36" y="36"/>
                    <a:pt x="36" y="36"/>
                  </a:cubicBezTo>
                  <a:cubicBezTo>
                    <a:pt x="249" y="36"/>
                    <a:pt x="249" y="36"/>
                    <a:pt x="249" y="36"/>
                  </a:cubicBezTo>
                  <a:lnTo>
                    <a:pt x="249" y="108"/>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8114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 B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AE361-3066-43BC-86A5-54B5D9ADFFF6}"/>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B802E8A-B4B3-40E1-97F1-85F5334D2116}"/>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4" name="Footer Placeholder 3">
            <a:extLst>
              <a:ext uri="{FF2B5EF4-FFF2-40B4-BE49-F238E27FC236}">
                <a16:creationId xmlns:a16="http://schemas.microsoft.com/office/drawing/2014/main" id="{B019E736-E6B5-457E-856E-BF5E0470158D}"/>
              </a:ext>
            </a:extLst>
          </p:cNvPr>
          <p:cNvSpPr>
            <a:spLocks noGrp="1"/>
          </p:cNvSpPr>
          <p:nvPr>
            <p:ph type="ftr" sz="quarter" idx="11"/>
          </p:nvPr>
        </p:nvSpPr>
        <p:spPr/>
        <p:txBody>
          <a:bodyPr/>
          <a:lstStyle>
            <a:lvl1pPr>
              <a:defRPr>
                <a:solidFill>
                  <a:schemeClr val="bg2"/>
                </a:solidFill>
              </a:defRPr>
            </a:lvl1pPr>
          </a:lstStyle>
          <a:p>
            <a:endParaRPr lang="en-US"/>
          </a:p>
        </p:txBody>
      </p:sp>
      <p:sp>
        <p:nvSpPr>
          <p:cNvPr id="5" name="Slide Number Placeholder 4">
            <a:extLst>
              <a:ext uri="{FF2B5EF4-FFF2-40B4-BE49-F238E27FC236}">
                <a16:creationId xmlns:a16="http://schemas.microsoft.com/office/drawing/2014/main" id="{4513C883-52D3-4AE0-BDA5-281172C968C1}"/>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13" name="UTK Horiz_R">
            <a:extLst>
              <a:ext uri="{FF2B5EF4-FFF2-40B4-BE49-F238E27FC236}">
                <a16:creationId xmlns:a16="http://schemas.microsoft.com/office/drawing/2014/main" id="{0B47ABA7-E05A-4C90-9295-46B3A7CFA6B1}"/>
              </a:ext>
            </a:extLst>
          </p:cNvPr>
          <p:cNvGrpSpPr>
            <a:grpSpLocks noChangeAspect="1"/>
          </p:cNvGrpSpPr>
          <p:nvPr userDrawn="1"/>
        </p:nvGrpSpPr>
        <p:grpSpPr bwMode="auto">
          <a:xfrm>
            <a:off x="10557955" y="6320597"/>
            <a:ext cx="1404165" cy="315023"/>
            <a:chOff x="0" y="1299"/>
            <a:chExt cx="7680" cy="1723"/>
          </a:xfrm>
        </p:grpSpPr>
        <p:sp>
          <p:nvSpPr>
            <p:cNvPr id="14" name="T fill">
              <a:extLst>
                <a:ext uri="{FF2B5EF4-FFF2-40B4-BE49-F238E27FC236}">
                  <a16:creationId xmlns:a16="http://schemas.microsoft.com/office/drawing/2014/main" id="{DF6BEDF1-7376-408F-B988-833DDF69D551}"/>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ype">
              <a:extLst>
                <a:ext uri="{FF2B5EF4-FFF2-40B4-BE49-F238E27FC236}">
                  <a16:creationId xmlns:a16="http://schemas.microsoft.com/office/drawing/2014/main" id="{CE5EF94F-F9E5-4CB2-AEC8-6C1FAECE2829}"/>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Power T">
              <a:extLst>
                <a:ext uri="{FF2B5EF4-FFF2-40B4-BE49-F238E27FC236}">
                  <a16:creationId xmlns:a16="http://schemas.microsoft.com/office/drawing/2014/main" id="{AAD58157-21BD-47AE-AAF1-B78985DB9858}"/>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92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79913-CD4A-4DB3-A3C6-FE1D03C98ABD}"/>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3" name="Footer Placeholder 2">
            <a:extLst>
              <a:ext uri="{FF2B5EF4-FFF2-40B4-BE49-F238E27FC236}">
                <a16:creationId xmlns:a16="http://schemas.microsoft.com/office/drawing/2014/main" id="{1FAC74F1-443C-4038-A516-48064F801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EEFF89-71B9-4B44-BF45-E5CEADE26464}"/>
              </a:ext>
            </a:extLst>
          </p:cNvPr>
          <p:cNvSpPr>
            <a:spLocks noGrp="1"/>
          </p:cNvSpPr>
          <p:nvPr>
            <p:ph type="sldNum" sz="quarter" idx="12"/>
          </p:nvPr>
        </p:nvSpPr>
        <p:spPr/>
        <p:txBody>
          <a:bodyPr/>
          <a:lstStyle/>
          <a:p>
            <a:fld id="{63954337-777C-478F-BB37-379719107E1B}" type="slidenum">
              <a:rPr lang="en-US" smtClean="0"/>
              <a:t>‹#›</a:t>
            </a:fld>
            <a:endParaRPr lang="en-US"/>
          </a:p>
        </p:txBody>
      </p:sp>
    </p:spTree>
    <p:extLst>
      <p:ext uri="{BB962C8B-B14F-4D97-AF65-F5344CB8AC3E}">
        <p14:creationId xmlns:p14="http://schemas.microsoft.com/office/powerpoint/2010/main" val="218404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 not use  ">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77E977-AC2A-40FD-B6F6-156C9ACDB4A3}"/>
              </a:ext>
            </a:extLst>
          </p:cNvPr>
          <p:cNvSpPr txBox="1"/>
          <p:nvPr userDrawn="1"/>
        </p:nvSpPr>
        <p:spPr>
          <a:xfrm>
            <a:off x="228600" y="1459230"/>
            <a:ext cx="11734800" cy="3939540"/>
          </a:xfrm>
          <a:prstGeom prst="rect">
            <a:avLst/>
          </a:prstGeom>
          <a:noFill/>
        </p:spPr>
        <p:txBody>
          <a:bodyPr wrap="square" rtlCol="0">
            <a:spAutoFit/>
          </a:bodyPr>
          <a:lstStyle/>
          <a:p>
            <a:pPr marL="0" algn="ctr" defTabSz="914400" rtl="0" eaLnBrk="1" latinLnBrk="0" hangingPunct="1"/>
            <a:r>
              <a:rPr lang="en-US" sz="12500" kern="1200">
                <a:solidFill>
                  <a:schemeClr val="tx1"/>
                </a:solidFill>
                <a:latin typeface="+mn-lt"/>
                <a:ea typeface="+mn-ea"/>
                <a:cs typeface="+mn-cs"/>
              </a:rPr>
              <a:t>Photo</a:t>
            </a:r>
            <a:br>
              <a:rPr lang="en-US" sz="12500" kern="1200">
                <a:solidFill>
                  <a:schemeClr val="tx1"/>
                </a:solidFill>
                <a:latin typeface="+mn-lt"/>
                <a:ea typeface="+mn-ea"/>
                <a:cs typeface="+mn-cs"/>
              </a:rPr>
            </a:br>
            <a:r>
              <a:rPr lang="en-US" sz="12500" kern="1200">
                <a:solidFill>
                  <a:schemeClr val="tx1"/>
                </a:solidFill>
                <a:latin typeface="+mn-lt"/>
                <a:ea typeface="+mn-ea"/>
                <a:cs typeface="+mn-cs"/>
              </a:rPr>
              <a:t>Grids</a:t>
            </a:r>
          </a:p>
        </p:txBody>
      </p:sp>
    </p:spTree>
    <p:extLst>
      <p:ext uri="{BB962C8B-B14F-4D97-AF65-F5344CB8AC3E}">
        <p14:creationId xmlns:p14="http://schemas.microsoft.com/office/powerpoint/2010/main" val="1941103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Screen Photo">
    <p:bg>
      <p:bgPr>
        <a:solidFill>
          <a:srgbClr val="FFFFFF"/>
        </a:solidFill>
        <a:effectLst/>
      </p:bgPr>
    </p:bg>
    <p:spTree>
      <p:nvGrpSpPr>
        <p:cNvPr id="1" name=""/>
        <p:cNvGrpSpPr/>
        <p:nvPr/>
      </p:nvGrpSpPr>
      <p:grpSpPr>
        <a:xfrm>
          <a:off x="0" y="0"/>
          <a:ext cx="0" cy="0"/>
          <a:chOff x="0" y="0"/>
          <a:chExt cx="0" cy="0"/>
        </a:xfrm>
      </p:grpSpPr>
      <p:sp>
        <p:nvSpPr>
          <p:cNvPr id="3" name="Picture Placeholder"/>
          <p:cNvSpPr>
            <a:spLocks noGrp="1"/>
          </p:cNvSpPr>
          <p:nvPr>
            <p:ph type="pic" sz="quarter" idx="10"/>
          </p:nvPr>
        </p:nvSpPr>
        <p:spPr>
          <a:xfrm>
            <a:off x="-3048" y="0"/>
            <a:ext cx="12198096" cy="6858000"/>
          </a:xfrm>
          <a:solidFill>
            <a:srgbClr val="DCDCDC">
              <a:alpha val="49804"/>
            </a:srgbClr>
          </a:solidFill>
          <a:ln w="28575">
            <a:noFill/>
          </a:ln>
        </p:spPr>
        <p:txBody>
          <a:bodyPr vert="horz" lIns="0" tIns="0" rIns="0" bIns="0" rtlCol="0" anchor="ctr">
            <a:normAutofit/>
          </a:bodyPr>
          <a:lstStyle>
            <a:lvl1pPr marL="0" indent="0" algn="ctr">
              <a:buNone/>
              <a:defRPr lang="en-US" sz="2800" dirty="0"/>
            </a:lvl1pPr>
          </a:lstStyle>
          <a:p>
            <a:pPr marL="228600" lvl="0" indent="-228600" algn="ctr"/>
            <a:r>
              <a:rPr lang="en-US"/>
              <a:t>Click icon to add picture</a:t>
            </a:r>
          </a:p>
        </p:txBody>
      </p:sp>
    </p:spTree>
    <p:extLst>
      <p:ext uri="{BB962C8B-B14F-4D97-AF65-F5344CB8AC3E}">
        <p14:creationId xmlns:p14="http://schemas.microsoft.com/office/powerpoint/2010/main" val="161779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2-up">
    <p:bg>
      <p:bgPr>
        <a:solidFill>
          <a:schemeClr val="bg1"/>
        </a:solidFill>
        <a:effectLst/>
      </p:bgPr>
    </p:bg>
    <p:spTree>
      <p:nvGrpSpPr>
        <p:cNvPr id="1" name=""/>
        <p:cNvGrpSpPr/>
        <p:nvPr/>
      </p:nvGrpSpPr>
      <p:grpSpPr>
        <a:xfrm>
          <a:off x="0" y="0"/>
          <a:ext cx="0" cy="0"/>
          <a:chOff x="0" y="0"/>
          <a:chExt cx="0" cy="0"/>
        </a:xfrm>
      </p:grpSpPr>
      <p:sp>
        <p:nvSpPr>
          <p:cNvPr id="23" name="Picture Placeholder 2"/>
          <p:cNvSpPr>
            <a:spLocks noGrp="1"/>
          </p:cNvSpPr>
          <p:nvPr>
            <p:ph type="pic" idx="22"/>
          </p:nvPr>
        </p:nvSpPr>
        <p:spPr bwMode="gray">
          <a:xfrm>
            <a:off x="6156960" y="0"/>
            <a:ext cx="6035040" cy="6858000"/>
          </a:xfrm>
          <a:solidFill>
            <a:srgbClr val="DCDCDC">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35040" cy="6858000"/>
          </a:xfrm>
          <a:solidFill>
            <a:srgbClr val="DCDCDC">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Click icon to add picture</a:t>
            </a:r>
          </a:p>
        </p:txBody>
      </p:sp>
    </p:spTree>
    <p:extLst>
      <p:ext uri="{BB962C8B-B14F-4D97-AF65-F5344CB8AC3E}">
        <p14:creationId xmlns:p14="http://schemas.microsoft.com/office/powerpoint/2010/main" val="345034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3-up">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685800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0" name="Picture Placeholder 2"/>
          <p:cNvSpPr>
            <a:spLocks noGrp="1"/>
          </p:cNvSpPr>
          <p:nvPr>
            <p:ph type="pic" idx="10"/>
          </p:nvPr>
        </p:nvSpPr>
        <p:spPr bwMode="gray">
          <a:xfrm>
            <a:off x="0" y="0"/>
            <a:ext cx="3977640" cy="685800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7" name="Picture Placeholder 1"/>
          <p:cNvSpPr>
            <a:spLocks noGrp="1"/>
          </p:cNvSpPr>
          <p:nvPr>
            <p:ph type="pic" idx="25"/>
          </p:nvPr>
        </p:nvSpPr>
        <p:spPr bwMode="gray">
          <a:xfrm>
            <a:off x="8214360" y="0"/>
            <a:ext cx="3977640" cy="685800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Tree>
    <p:extLst>
      <p:ext uri="{BB962C8B-B14F-4D97-AF65-F5344CB8AC3E}">
        <p14:creationId xmlns:p14="http://schemas.microsoft.com/office/powerpoint/2010/main" val="36657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4-up">
    <p:bg>
      <p:bgPr>
        <a:solidFill>
          <a:schemeClr val="bg1"/>
        </a:solidFill>
        <a:effectLst/>
      </p:bgPr>
    </p:bg>
    <p:spTree>
      <p:nvGrpSpPr>
        <p:cNvPr id="1" name=""/>
        <p:cNvGrpSpPr/>
        <p:nvPr/>
      </p:nvGrpSpPr>
      <p:grpSpPr>
        <a:xfrm>
          <a:off x="0" y="0"/>
          <a:ext cx="0" cy="0"/>
          <a:chOff x="0" y="0"/>
          <a:chExt cx="0" cy="0"/>
        </a:xfrm>
      </p:grpSpPr>
      <p:sp>
        <p:nvSpPr>
          <p:cNvPr id="68" name="Picture Placeholder 4"/>
          <p:cNvSpPr>
            <a:spLocks noGrp="1"/>
          </p:cNvSpPr>
          <p:nvPr>
            <p:ph type="pic" idx="23"/>
          </p:nvPr>
        </p:nvSpPr>
        <p:spPr bwMode="gray">
          <a:xfrm>
            <a:off x="6156960" y="3483864"/>
            <a:ext cx="6035040" cy="3374136"/>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3" name="Picture Placeholder 3"/>
          <p:cNvSpPr>
            <a:spLocks noGrp="1"/>
          </p:cNvSpPr>
          <p:nvPr>
            <p:ph type="pic" idx="22"/>
          </p:nvPr>
        </p:nvSpPr>
        <p:spPr bwMode="gray">
          <a:xfrm>
            <a:off x="6156960" y="0"/>
            <a:ext cx="6035040" cy="3374136"/>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69" name="Picture Placeholder 2"/>
          <p:cNvSpPr>
            <a:spLocks noGrp="1"/>
          </p:cNvSpPr>
          <p:nvPr>
            <p:ph type="pic" idx="24"/>
          </p:nvPr>
        </p:nvSpPr>
        <p:spPr bwMode="gray">
          <a:xfrm>
            <a:off x="0" y="3483864"/>
            <a:ext cx="6035040" cy="3374136"/>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35040" cy="3374136"/>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Tree>
    <p:extLst>
      <p:ext uri="{BB962C8B-B14F-4D97-AF65-F5344CB8AC3E}">
        <p14:creationId xmlns:p14="http://schemas.microsoft.com/office/powerpoint/2010/main" val="256736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6-up">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8214360" y="0"/>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9" name="Picture Placeholder 3"/>
          <p:cNvSpPr>
            <a:spLocks noGrp="1"/>
          </p:cNvSpPr>
          <p:nvPr>
            <p:ph type="pic" idx="26"/>
          </p:nvPr>
        </p:nvSpPr>
        <p:spPr bwMode="gray">
          <a:xfrm>
            <a:off x="410718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821436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Tree>
    <p:extLst>
      <p:ext uri="{BB962C8B-B14F-4D97-AF65-F5344CB8AC3E}">
        <p14:creationId xmlns:p14="http://schemas.microsoft.com/office/powerpoint/2010/main" val="194436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8-up">
    <p:bg>
      <p:bgPr>
        <a:solidFill>
          <a:schemeClr val="bg1"/>
        </a:solidFill>
        <a:effectLst/>
      </p:bgPr>
    </p:bg>
    <p:spTree>
      <p:nvGrpSpPr>
        <p:cNvPr id="1" name=""/>
        <p:cNvGrpSpPr/>
        <p:nvPr/>
      </p:nvGrpSpPr>
      <p:grpSpPr>
        <a:xfrm>
          <a:off x="0" y="0"/>
          <a:ext cx="0" cy="0"/>
          <a:chOff x="0" y="0"/>
          <a:chExt cx="0" cy="0"/>
        </a:xfrm>
      </p:grpSpPr>
      <p:sp>
        <p:nvSpPr>
          <p:cNvPr id="26" name="Picture Placeholder 8"/>
          <p:cNvSpPr>
            <a:spLocks noGrp="1"/>
          </p:cNvSpPr>
          <p:nvPr userDrawn="1">
            <p:ph type="pic" idx="15"/>
          </p:nvPr>
        </p:nvSpPr>
        <p:spPr bwMode="gray">
          <a:xfrm>
            <a:off x="9247632"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4" name="Picture Placeholder 7"/>
          <p:cNvSpPr>
            <a:spLocks noGrp="1"/>
          </p:cNvSpPr>
          <p:nvPr userDrawn="1">
            <p:ph type="pic" idx="13"/>
          </p:nvPr>
        </p:nvSpPr>
        <p:spPr bwMode="gray">
          <a:xfrm>
            <a:off x="924763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5" name="Picture Placeholder 6"/>
          <p:cNvSpPr>
            <a:spLocks noGrp="1"/>
          </p:cNvSpPr>
          <p:nvPr userDrawn="1">
            <p:ph type="pic" idx="14"/>
          </p:nvPr>
        </p:nvSpPr>
        <p:spPr bwMode="gray">
          <a:xfrm>
            <a:off x="6163056"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7" name="Picture Placeholder 5"/>
          <p:cNvSpPr>
            <a:spLocks noGrp="1"/>
          </p:cNvSpPr>
          <p:nvPr userDrawn="1">
            <p:ph type="pic" idx="16"/>
          </p:nvPr>
        </p:nvSpPr>
        <p:spPr bwMode="gray">
          <a:xfrm>
            <a:off x="6163056" y="0"/>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0" name="Picture Placeholder 4"/>
          <p:cNvSpPr>
            <a:spLocks noGrp="1"/>
          </p:cNvSpPr>
          <p:nvPr userDrawn="1">
            <p:ph type="pic" idx="10"/>
          </p:nvPr>
        </p:nvSpPr>
        <p:spPr bwMode="gray">
          <a:xfrm>
            <a:off x="3081528"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8" name="Picture Placeholder 3"/>
          <p:cNvSpPr>
            <a:spLocks noGrp="1"/>
          </p:cNvSpPr>
          <p:nvPr userDrawn="1">
            <p:ph type="pic" idx="17"/>
          </p:nvPr>
        </p:nvSpPr>
        <p:spPr bwMode="gray">
          <a:xfrm>
            <a:off x="3081528" y="0"/>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3" name="Picture Placeholder 2"/>
          <p:cNvSpPr>
            <a:spLocks noGrp="1"/>
          </p:cNvSpPr>
          <p:nvPr userDrawn="1">
            <p:ph type="pic" idx="12"/>
          </p:nvPr>
        </p:nvSpPr>
        <p:spPr bwMode="gray">
          <a:xfrm>
            <a:off x="0"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1"/>
          <p:cNvSpPr>
            <a:spLocks noGrp="1"/>
          </p:cNvSpPr>
          <p:nvPr userDrawn="1">
            <p:ph type="pic" idx="1"/>
          </p:nvPr>
        </p:nvSpPr>
        <p:spPr bwMode="gray">
          <a:xfrm>
            <a:off x="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Tree>
    <p:extLst>
      <p:ext uri="{BB962C8B-B14F-4D97-AF65-F5344CB8AC3E}">
        <p14:creationId xmlns:p14="http://schemas.microsoft.com/office/powerpoint/2010/main" val="20303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16-up">
    <p:bg>
      <p:bgPr>
        <a:solidFill>
          <a:srgbClr val="FFFFFF"/>
        </a:solidFill>
        <a:effectLst/>
      </p:bgPr>
    </p:bg>
    <p:spTree>
      <p:nvGrpSpPr>
        <p:cNvPr id="1" name=""/>
        <p:cNvGrpSpPr/>
        <p:nvPr/>
      </p:nvGrpSpPr>
      <p:grpSpPr>
        <a:xfrm>
          <a:off x="0" y="0"/>
          <a:ext cx="0" cy="0"/>
          <a:chOff x="0" y="0"/>
          <a:chExt cx="0" cy="0"/>
        </a:xfrm>
      </p:grpSpPr>
      <p:sp>
        <p:nvSpPr>
          <p:cNvPr id="44" name="Picture Placeholder 16"/>
          <p:cNvSpPr>
            <a:spLocks noGrp="1"/>
          </p:cNvSpPr>
          <p:nvPr>
            <p:ph type="pic" sz="quarter" idx="18"/>
          </p:nvPr>
        </p:nvSpPr>
        <p:spPr>
          <a:xfrm>
            <a:off x="9247632" y="5230368"/>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8" name="Picture Placeholder 15"/>
          <p:cNvSpPr>
            <a:spLocks noGrp="1"/>
          </p:cNvSpPr>
          <p:nvPr>
            <p:ph type="pic" sz="quarter" idx="22"/>
          </p:nvPr>
        </p:nvSpPr>
        <p:spPr>
          <a:xfrm>
            <a:off x="6165087" y="5230368"/>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2" name="Picture Placeholder 14"/>
          <p:cNvSpPr>
            <a:spLocks noGrp="1"/>
          </p:cNvSpPr>
          <p:nvPr>
            <p:ph type="pic" sz="quarter" idx="26"/>
          </p:nvPr>
        </p:nvSpPr>
        <p:spPr>
          <a:xfrm>
            <a:off x="3082543" y="5230368"/>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6" name="Picture Placeholder 13"/>
          <p:cNvSpPr>
            <a:spLocks noGrp="1"/>
          </p:cNvSpPr>
          <p:nvPr>
            <p:ph type="pic" sz="quarter" idx="30"/>
          </p:nvPr>
        </p:nvSpPr>
        <p:spPr>
          <a:xfrm>
            <a:off x="0" y="5230368"/>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3" name="Picture Placeholder 12"/>
          <p:cNvSpPr>
            <a:spLocks noGrp="1"/>
          </p:cNvSpPr>
          <p:nvPr>
            <p:ph type="pic" sz="quarter" idx="17"/>
          </p:nvPr>
        </p:nvSpPr>
        <p:spPr>
          <a:xfrm>
            <a:off x="9247632" y="348386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7" name="Picture Placeholder 11"/>
          <p:cNvSpPr>
            <a:spLocks noGrp="1"/>
          </p:cNvSpPr>
          <p:nvPr>
            <p:ph type="pic" sz="quarter" idx="21"/>
          </p:nvPr>
        </p:nvSpPr>
        <p:spPr>
          <a:xfrm>
            <a:off x="6165087" y="348386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1" name="Picture Placeholder 10"/>
          <p:cNvSpPr>
            <a:spLocks noGrp="1"/>
          </p:cNvSpPr>
          <p:nvPr>
            <p:ph type="pic" sz="quarter" idx="25"/>
          </p:nvPr>
        </p:nvSpPr>
        <p:spPr>
          <a:xfrm>
            <a:off x="3082543" y="348386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5" name="Picture Placeholder 9"/>
          <p:cNvSpPr>
            <a:spLocks noGrp="1"/>
          </p:cNvSpPr>
          <p:nvPr>
            <p:ph type="pic" sz="quarter" idx="29"/>
          </p:nvPr>
        </p:nvSpPr>
        <p:spPr>
          <a:xfrm>
            <a:off x="0" y="348386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2" name="Picture Placeholder 8"/>
          <p:cNvSpPr>
            <a:spLocks noGrp="1"/>
          </p:cNvSpPr>
          <p:nvPr>
            <p:ph type="pic" sz="quarter" idx="16"/>
          </p:nvPr>
        </p:nvSpPr>
        <p:spPr>
          <a:xfrm>
            <a:off x="9247632" y="174650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6" name="Picture Placeholder 7"/>
          <p:cNvSpPr>
            <a:spLocks noGrp="1"/>
          </p:cNvSpPr>
          <p:nvPr>
            <p:ph type="pic" sz="quarter" idx="20"/>
          </p:nvPr>
        </p:nvSpPr>
        <p:spPr>
          <a:xfrm>
            <a:off x="6165087" y="174650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0" name="Picture Placeholder 6"/>
          <p:cNvSpPr>
            <a:spLocks noGrp="1"/>
          </p:cNvSpPr>
          <p:nvPr>
            <p:ph type="pic" sz="quarter" idx="24"/>
          </p:nvPr>
        </p:nvSpPr>
        <p:spPr>
          <a:xfrm>
            <a:off x="3082543" y="174650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4" name="Picture Placeholder 5"/>
          <p:cNvSpPr>
            <a:spLocks noGrp="1"/>
          </p:cNvSpPr>
          <p:nvPr>
            <p:ph type="pic" sz="quarter" idx="28"/>
          </p:nvPr>
        </p:nvSpPr>
        <p:spPr>
          <a:xfrm>
            <a:off x="0" y="1746504"/>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1" name="Picture Placeholder 4"/>
          <p:cNvSpPr>
            <a:spLocks noGrp="1"/>
          </p:cNvSpPr>
          <p:nvPr>
            <p:ph type="pic" sz="quarter" idx="11"/>
          </p:nvPr>
        </p:nvSpPr>
        <p:spPr>
          <a:xfrm>
            <a:off x="9247632" y="0"/>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5" name="Picture Placeholder 3"/>
          <p:cNvSpPr>
            <a:spLocks noGrp="1"/>
          </p:cNvSpPr>
          <p:nvPr>
            <p:ph type="pic" sz="quarter" idx="19"/>
          </p:nvPr>
        </p:nvSpPr>
        <p:spPr>
          <a:xfrm>
            <a:off x="6165087" y="0"/>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9" name="Picture Placeholder 2"/>
          <p:cNvSpPr>
            <a:spLocks noGrp="1"/>
          </p:cNvSpPr>
          <p:nvPr>
            <p:ph type="pic" sz="quarter" idx="23"/>
          </p:nvPr>
        </p:nvSpPr>
        <p:spPr>
          <a:xfrm>
            <a:off x="3082543" y="0"/>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2"/>
          <p:cNvSpPr>
            <a:spLocks noGrp="1"/>
          </p:cNvSpPr>
          <p:nvPr>
            <p:ph type="pic" sz="quarter" idx="31"/>
          </p:nvPr>
        </p:nvSpPr>
        <p:spPr>
          <a:xfrm>
            <a:off x="0" y="0"/>
            <a:ext cx="2944368"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Tree>
    <p:extLst>
      <p:ext uri="{BB962C8B-B14F-4D97-AF65-F5344CB8AC3E}">
        <p14:creationId xmlns:p14="http://schemas.microsoft.com/office/powerpoint/2010/main" val="16768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Cover_R">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E1108932-1706-4ECC-BACC-F6F9FA86ECAA}"/>
              </a:ext>
            </a:extLst>
          </p:cNvPr>
          <p:cNvSpPr>
            <a:spLocks noGrp="1"/>
          </p:cNvSpPr>
          <p:nvPr>
            <p:ph type="pic" sz="quarter" idx="13" hasCustomPrompt="1"/>
          </p:nvPr>
        </p:nvSpPr>
        <p:spPr>
          <a:xfrm>
            <a:off x="0" y="0"/>
            <a:ext cx="12192000" cy="6858000"/>
          </a:xfrm>
          <a:solidFill>
            <a:schemeClr val="bg2">
              <a:lumMod val="75000"/>
            </a:schemeClr>
          </a:solidFill>
        </p:spPr>
        <p:txBody>
          <a:bodyPr lIns="274320" anchor="ctr"/>
          <a:lstStyle>
            <a:lvl1pPr marL="0" indent="0" algn="l">
              <a:buNone/>
              <a:defRPr>
                <a:solidFill>
                  <a:srgbClr val="58595B"/>
                </a:solidFill>
              </a:defRPr>
            </a:lvl1pPr>
          </a:lstStyle>
          <a:p>
            <a:r>
              <a:rPr lang="en-US"/>
              <a:t>Click icon to add photo</a:t>
            </a:r>
          </a:p>
        </p:txBody>
      </p:sp>
      <p:sp>
        <p:nvSpPr>
          <p:cNvPr id="2" name="Title 1">
            <a:extLst>
              <a:ext uri="{FF2B5EF4-FFF2-40B4-BE49-F238E27FC236}">
                <a16:creationId xmlns:a16="http://schemas.microsoft.com/office/drawing/2014/main" id="{AB48A628-CAE9-41C5-AD1A-ED470A6CC560}"/>
              </a:ext>
            </a:extLst>
          </p:cNvPr>
          <p:cNvSpPr>
            <a:spLocks noGrp="1"/>
          </p:cNvSpPr>
          <p:nvPr>
            <p:ph type="title" hasCustomPrompt="1"/>
          </p:nvPr>
        </p:nvSpPr>
        <p:spPr>
          <a:xfrm>
            <a:off x="6590530" y="365125"/>
            <a:ext cx="4602480" cy="3281045"/>
          </a:xfrm>
        </p:spPr>
        <p:txBody>
          <a:bodyPr anchor="ctr"/>
          <a:lstStyle>
            <a:lvl1pPr algn="ctr">
              <a:defRPr/>
            </a:lvl1pPr>
          </a:lstStyle>
          <a:p>
            <a:r>
              <a:rPr lang="en-US"/>
              <a:t>Custom Photo Cover Page</a:t>
            </a:r>
          </a:p>
        </p:txBody>
      </p:sp>
    </p:spTree>
    <p:extLst>
      <p:ext uri="{BB962C8B-B14F-4D97-AF65-F5344CB8AC3E}">
        <p14:creationId xmlns:p14="http://schemas.microsoft.com/office/powerpoint/2010/main" val="41012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12-up">
    <p:bg>
      <p:bgPr>
        <a:solidFill>
          <a:srgbClr val="FFFFFF"/>
        </a:solidFill>
        <a:effectLst/>
      </p:bgPr>
    </p:bg>
    <p:spTree>
      <p:nvGrpSpPr>
        <p:cNvPr id="1" name=""/>
        <p:cNvGrpSpPr/>
        <p:nvPr/>
      </p:nvGrpSpPr>
      <p:grpSpPr>
        <a:xfrm>
          <a:off x="0" y="0"/>
          <a:ext cx="0" cy="0"/>
          <a:chOff x="0" y="0"/>
          <a:chExt cx="0" cy="0"/>
        </a:xfrm>
      </p:grpSpPr>
      <p:sp>
        <p:nvSpPr>
          <p:cNvPr id="43" name="Picture Placeholder 12"/>
          <p:cNvSpPr>
            <a:spLocks noGrp="1"/>
          </p:cNvSpPr>
          <p:nvPr>
            <p:ph type="pic" sz="quarter" idx="17"/>
          </p:nvPr>
        </p:nvSpPr>
        <p:spPr>
          <a:xfrm>
            <a:off x="9247632" y="4654296"/>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7" name="Picture Placeholder 11"/>
          <p:cNvSpPr>
            <a:spLocks noGrp="1"/>
          </p:cNvSpPr>
          <p:nvPr>
            <p:ph type="pic" sz="quarter" idx="21"/>
          </p:nvPr>
        </p:nvSpPr>
        <p:spPr>
          <a:xfrm>
            <a:off x="6165087" y="4654296"/>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1" name="Picture Placeholder 10"/>
          <p:cNvSpPr>
            <a:spLocks noGrp="1"/>
          </p:cNvSpPr>
          <p:nvPr>
            <p:ph type="pic" sz="quarter" idx="25"/>
          </p:nvPr>
        </p:nvSpPr>
        <p:spPr>
          <a:xfrm>
            <a:off x="3082543" y="4654296"/>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5" name="Picture Placeholder 9"/>
          <p:cNvSpPr>
            <a:spLocks noGrp="1"/>
          </p:cNvSpPr>
          <p:nvPr>
            <p:ph type="pic" sz="quarter" idx="29"/>
          </p:nvPr>
        </p:nvSpPr>
        <p:spPr>
          <a:xfrm>
            <a:off x="0" y="4654296"/>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2" name="Picture Placeholder 8"/>
          <p:cNvSpPr>
            <a:spLocks noGrp="1"/>
          </p:cNvSpPr>
          <p:nvPr>
            <p:ph type="pic" sz="quarter" idx="16"/>
          </p:nvPr>
        </p:nvSpPr>
        <p:spPr>
          <a:xfrm>
            <a:off x="9247632" y="2327148"/>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6" name="Picture Placeholder 7"/>
          <p:cNvSpPr>
            <a:spLocks noGrp="1"/>
          </p:cNvSpPr>
          <p:nvPr>
            <p:ph type="pic" sz="quarter" idx="20"/>
          </p:nvPr>
        </p:nvSpPr>
        <p:spPr>
          <a:xfrm>
            <a:off x="6165087" y="2327148"/>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0" name="Picture Placeholder 6"/>
          <p:cNvSpPr>
            <a:spLocks noGrp="1"/>
          </p:cNvSpPr>
          <p:nvPr>
            <p:ph type="pic" sz="quarter" idx="24"/>
          </p:nvPr>
        </p:nvSpPr>
        <p:spPr>
          <a:xfrm>
            <a:off x="3082543" y="2327148"/>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4" name="Picture Placeholder 5"/>
          <p:cNvSpPr>
            <a:spLocks noGrp="1"/>
          </p:cNvSpPr>
          <p:nvPr>
            <p:ph type="pic" sz="quarter" idx="28"/>
          </p:nvPr>
        </p:nvSpPr>
        <p:spPr>
          <a:xfrm>
            <a:off x="0" y="2327148"/>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1" name="Picture Placeholder 4"/>
          <p:cNvSpPr>
            <a:spLocks noGrp="1"/>
          </p:cNvSpPr>
          <p:nvPr>
            <p:ph type="pic" sz="quarter" idx="11"/>
          </p:nvPr>
        </p:nvSpPr>
        <p:spPr>
          <a:xfrm>
            <a:off x="9247632" y="0"/>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5" name="Picture Placeholder 3"/>
          <p:cNvSpPr>
            <a:spLocks noGrp="1"/>
          </p:cNvSpPr>
          <p:nvPr>
            <p:ph type="pic" sz="quarter" idx="19"/>
          </p:nvPr>
        </p:nvSpPr>
        <p:spPr>
          <a:xfrm>
            <a:off x="6165087" y="0"/>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9" name="Picture Placeholder 2"/>
          <p:cNvSpPr>
            <a:spLocks noGrp="1"/>
          </p:cNvSpPr>
          <p:nvPr>
            <p:ph type="pic" sz="quarter" idx="23"/>
          </p:nvPr>
        </p:nvSpPr>
        <p:spPr>
          <a:xfrm>
            <a:off x="3082543" y="0"/>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2"/>
          <p:cNvSpPr>
            <a:spLocks noGrp="1"/>
          </p:cNvSpPr>
          <p:nvPr>
            <p:ph type="pic" sz="quarter" idx="31"/>
          </p:nvPr>
        </p:nvSpPr>
        <p:spPr>
          <a:xfrm>
            <a:off x="0" y="0"/>
            <a:ext cx="2944368" cy="2203704"/>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Tree>
    <p:extLst>
      <p:ext uri="{BB962C8B-B14F-4D97-AF65-F5344CB8AC3E}">
        <p14:creationId xmlns:p14="http://schemas.microsoft.com/office/powerpoint/2010/main" val="7082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20-up">
    <p:bg>
      <p:bgPr>
        <a:solidFill>
          <a:schemeClr val="bg1"/>
        </a:solidFill>
        <a:effectLst/>
      </p:bgPr>
    </p:bg>
    <p:spTree>
      <p:nvGrpSpPr>
        <p:cNvPr id="1" name=""/>
        <p:cNvGrpSpPr/>
        <p:nvPr/>
      </p:nvGrpSpPr>
      <p:grpSpPr>
        <a:xfrm>
          <a:off x="0" y="0"/>
          <a:ext cx="0" cy="0"/>
          <a:chOff x="0" y="0"/>
          <a:chExt cx="0" cy="0"/>
        </a:xfrm>
      </p:grpSpPr>
      <p:sp>
        <p:nvSpPr>
          <p:cNvPr id="164" name="Picture Placeholder 20"/>
          <p:cNvSpPr>
            <a:spLocks noGrp="1"/>
          </p:cNvSpPr>
          <p:nvPr>
            <p:ph type="pic" sz="quarter" idx="29"/>
          </p:nvPr>
        </p:nvSpPr>
        <p:spPr>
          <a:xfrm>
            <a:off x="9860280" y="5230368"/>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60" name="Picture Placeholder 19"/>
          <p:cNvSpPr>
            <a:spLocks noGrp="1"/>
          </p:cNvSpPr>
          <p:nvPr>
            <p:ph type="pic" sz="quarter" idx="28"/>
          </p:nvPr>
        </p:nvSpPr>
        <p:spPr>
          <a:xfrm>
            <a:off x="9860280" y="348386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8" name="Picture Placeholder 18"/>
          <p:cNvSpPr>
            <a:spLocks noGrp="1"/>
          </p:cNvSpPr>
          <p:nvPr>
            <p:ph type="pic" sz="quarter" idx="27"/>
          </p:nvPr>
        </p:nvSpPr>
        <p:spPr>
          <a:xfrm>
            <a:off x="9860280" y="174650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6" name="Picture Placeholder 17"/>
          <p:cNvSpPr>
            <a:spLocks noGrp="1"/>
          </p:cNvSpPr>
          <p:nvPr>
            <p:ph type="pic" sz="quarter" idx="26"/>
          </p:nvPr>
        </p:nvSpPr>
        <p:spPr>
          <a:xfrm>
            <a:off x="9860280" y="0"/>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4" name="Picture Placeholder 16"/>
          <p:cNvSpPr>
            <a:spLocks noGrp="1"/>
          </p:cNvSpPr>
          <p:nvPr>
            <p:ph type="pic" sz="quarter" idx="25"/>
          </p:nvPr>
        </p:nvSpPr>
        <p:spPr>
          <a:xfrm>
            <a:off x="7395209" y="5230368"/>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2" name="Picture Placeholder 15"/>
          <p:cNvSpPr>
            <a:spLocks noGrp="1"/>
          </p:cNvSpPr>
          <p:nvPr>
            <p:ph type="pic" sz="quarter" idx="24"/>
          </p:nvPr>
        </p:nvSpPr>
        <p:spPr>
          <a:xfrm>
            <a:off x="7395209" y="348386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0" name="Picture Placeholder 14"/>
          <p:cNvSpPr>
            <a:spLocks noGrp="1"/>
          </p:cNvSpPr>
          <p:nvPr>
            <p:ph type="pic" sz="quarter" idx="23"/>
          </p:nvPr>
        </p:nvSpPr>
        <p:spPr>
          <a:xfrm>
            <a:off x="7395209" y="174650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48" name="Picture Placeholder 13"/>
          <p:cNvSpPr>
            <a:spLocks noGrp="1"/>
          </p:cNvSpPr>
          <p:nvPr>
            <p:ph type="pic" sz="quarter" idx="22"/>
          </p:nvPr>
        </p:nvSpPr>
        <p:spPr>
          <a:xfrm>
            <a:off x="7395209" y="0"/>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7" name="Picture Placeholder 12"/>
          <p:cNvSpPr>
            <a:spLocks noGrp="1"/>
          </p:cNvSpPr>
          <p:nvPr>
            <p:ph type="pic" sz="quarter" idx="21"/>
          </p:nvPr>
        </p:nvSpPr>
        <p:spPr>
          <a:xfrm>
            <a:off x="4930138" y="5230368"/>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5" name="Picture Placeholder 11"/>
          <p:cNvSpPr>
            <a:spLocks noGrp="1"/>
          </p:cNvSpPr>
          <p:nvPr>
            <p:ph type="pic" sz="quarter" idx="20"/>
          </p:nvPr>
        </p:nvSpPr>
        <p:spPr>
          <a:xfrm>
            <a:off x="4930138" y="348386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31" name="Picture Placeholder 10"/>
          <p:cNvSpPr>
            <a:spLocks noGrp="1"/>
          </p:cNvSpPr>
          <p:nvPr>
            <p:ph type="pic" sz="quarter" idx="19"/>
          </p:nvPr>
        </p:nvSpPr>
        <p:spPr>
          <a:xfrm>
            <a:off x="4930138" y="174650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9" name="Picture Placeholder 9"/>
          <p:cNvSpPr>
            <a:spLocks noGrp="1"/>
          </p:cNvSpPr>
          <p:nvPr>
            <p:ph type="pic" sz="quarter" idx="18"/>
          </p:nvPr>
        </p:nvSpPr>
        <p:spPr>
          <a:xfrm>
            <a:off x="4930138" y="0"/>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1" name="Picture Placeholder 8"/>
          <p:cNvSpPr>
            <a:spLocks noGrp="1"/>
          </p:cNvSpPr>
          <p:nvPr>
            <p:ph type="pic" sz="quarter" idx="17"/>
          </p:nvPr>
        </p:nvSpPr>
        <p:spPr>
          <a:xfrm>
            <a:off x="2468880" y="5230368"/>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7"/>
          <p:cNvSpPr>
            <a:spLocks noGrp="1"/>
          </p:cNvSpPr>
          <p:nvPr>
            <p:ph type="pic" sz="quarter" idx="16"/>
          </p:nvPr>
        </p:nvSpPr>
        <p:spPr>
          <a:xfrm>
            <a:off x="2468880" y="348386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6" name="Picture Placeholder 6"/>
          <p:cNvSpPr>
            <a:spLocks noGrp="1"/>
          </p:cNvSpPr>
          <p:nvPr>
            <p:ph type="pic" sz="quarter" idx="15"/>
          </p:nvPr>
        </p:nvSpPr>
        <p:spPr>
          <a:xfrm>
            <a:off x="2468880" y="174650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4" name="Picture Placeholder 5"/>
          <p:cNvSpPr>
            <a:spLocks noGrp="1"/>
          </p:cNvSpPr>
          <p:nvPr>
            <p:ph type="pic" sz="quarter" idx="14"/>
          </p:nvPr>
        </p:nvSpPr>
        <p:spPr>
          <a:xfrm>
            <a:off x="2468880" y="0"/>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2" name="Picture Placeholder 4"/>
          <p:cNvSpPr>
            <a:spLocks noGrp="1"/>
          </p:cNvSpPr>
          <p:nvPr>
            <p:ph type="pic" sz="quarter" idx="13"/>
          </p:nvPr>
        </p:nvSpPr>
        <p:spPr>
          <a:xfrm>
            <a:off x="0" y="5230368"/>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9" name="Picture Placeholder 3"/>
          <p:cNvSpPr>
            <a:spLocks noGrp="1"/>
          </p:cNvSpPr>
          <p:nvPr>
            <p:ph type="pic" sz="quarter" idx="12"/>
          </p:nvPr>
        </p:nvSpPr>
        <p:spPr>
          <a:xfrm>
            <a:off x="0" y="348386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7" name="Picture Placeholder 2"/>
          <p:cNvSpPr>
            <a:spLocks noGrp="1"/>
          </p:cNvSpPr>
          <p:nvPr>
            <p:ph type="pic" sz="quarter" idx="11"/>
          </p:nvPr>
        </p:nvSpPr>
        <p:spPr>
          <a:xfrm>
            <a:off x="0" y="1746504"/>
            <a:ext cx="2331720" cy="162763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3" name="Picture Placeholder 1"/>
          <p:cNvSpPr>
            <a:spLocks noGrp="1"/>
          </p:cNvSpPr>
          <p:nvPr>
            <p:ph type="pic" sz="quarter" idx="10"/>
          </p:nvPr>
        </p:nvSpPr>
        <p:spPr>
          <a:xfrm>
            <a:off x="0" y="0"/>
            <a:ext cx="2331720" cy="162534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Tree>
    <p:extLst>
      <p:ext uri="{BB962C8B-B14F-4D97-AF65-F5344CB8AC3E}">
        <p14:creationId xmlns:p14="http://schemas.microsoft.com/office/powerpoint/2010/main" val="242516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Mosaic 1">
    <p:bg>
      <p:bgPr>
        <a:solidFill>
          <a:schemeClr val="bg1"/>
        </a:solidFill>
        <a:effectLst/>
      </p:bgPr>
    </p:bg>
    <p:spTree>
      <p:nvGrpSpPr>
        <p:cNvPr id="1" name=""/>
        <p:cNvGrpSpPr/>
        <p:nvPr/>
      </p:nvGrpSpPr>
      <p:grpSpPr>
        <a:xfrm>
          <a:off x="0" y="0"/>
          <a:ext cx="0" cy="0"/>
          <a:chOff x="0" y="0"/>
          <a:chExt cx="0" cy="0"/>
        </a:xfrm>
      </p:grpSpPr>
      <p:sp>
        <p:nvSpPr>
          <p:cNvPr id="27" name="Picture Placeholder 5"/>
          <p:cNvSpPr>
            <a:spLocks noGrp="1"/>
          </p:cNvSpPr>
          <p:nvPr>
            <p:ph type="pic" idx="16"/>
          </p:nvPr>
        </p:nvSpPr>
        <p:spPr bwMode="gray">
          <a:xfrm>
            <a:off x="6163056" y="0"/>
            <a:ext cx="6028944" cy="6858000"/>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p:ph type="pic" idx="10"/>
          </p:nvPr>
        </p:nvSpPr>
        <p:spPr bwMode="gray">
          <a:xfrm>
            <a:off x="3081528" y="3483864"/>
            <a:ext cx="2944368" cy="337344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8" name="Picture Placeholder 3"/>
          <p:cNvSpPr>
            <a:spLocks noGrp="1"/>
          </p:cNvSpPr>
          <p:nvPr>
            <p:ph type="pic" idx="17"/>
          </p:nvPr>
        </p:nvSpPr>
        <p:spPr bwMode="gray">
          <a:xfrm>
            <a:off x="3081528"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2"/>
          <p:cNvSpPr>
            <a:spLocks noGrp="1"/>
          </p:cNvSpPr>
          <p:nvPr>
            <p:ph type="pic" idx="12"/>
          </p:nvPr>
        </p:nvSpPr>
        <p:spPr bwMode="gray">
          <a:xfrm>
            <a:off x="0"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2755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Mosaic 2">
    <p:bg>
      <p:bgPr>
        <a:solidFill>
          <a:schemeClr val="bg1"/>
        </a:solidFill>
        <a:effectLst/>
      </p:bgPr>
    </p:bg>
    <p:spTree>
      <p:nvGrpSpPr>
        <p:cNvPr id="1" name=""/>
        <p:cNvGrpSpPr/>
        <p:nvPr/>
      </p:nvGrpSpPr>
      <p:grpSpPr>
        <a:xfrm>
          <a:off x="0" y="0"/>
          <a:ext cx="0" cy="0"/>
          <a:chOff x="0" y="0"/>
          <a:chExt cx="0" cy="0"/>
        </a:xfrm>
      </p:grpSpPr>
      <p:sp>
        <p:nvSpPr>
          <p:cNvPr id="28" name="Picture Placeholder 5"/>
          <p:cNvSpPr>
            <a:spLocks noGrp="1"/>
          </p:cNvSpPr>
          <p:nvPr>
            <p:ph type="pic" idx="17"/>
          </p:nvPr>
        </p:nvSpPr>
        <p:spPr bwMode="gray">
          <a:xfrm>
            <a:off x="9247632"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7" name="Picture Placeholder 4"/>
          <p:cNvSpPr>
            <a:spLocks noGrp="1"/>
          </p:cNvSpPr>
          <p:nvPr>
            <p:ph type="pic" idx="16"/>
          </p:nvPr>
        </p:nvSpPr>
        <p:spPr bwMode="gray">
          <a:xfrm>
            <a:off x="924763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4" name="Picture Placeholder 3"/>
          <p:cNvSpPr>
            <a:spLocks noGrp="1"/>
          </p:cNvSpPr>
          <p:nvPr>
            <p:ph type="pic" idx="18"/>
          </p:nvPr>
        </p:nvSpPr>
        <p:spPr bwMode="gray">
          <a:xfrm>
            <a:off x="6160475"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2"/>
          <p:cNvSpPr>
            <a:spLocks noGrp="1"/>
          </p:cNvSpPr>
          <p:nvPr>
            <p:ph type="pic" idx="10"/>
          </p:nvPr>
        </p:nvSpPr>
        <p:spPr bwMode="gray">
          <a:xfrm>
            <a:off x="6160475"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6017685" cy="6858000"/>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42687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Mosaic 3">
    <p:bg>
      <p:bgPr>
        <a:solidFill>
          <a:schemeClr val="bg1"/>
        </a:solidFill>
        <a:effectLst/>
      </p:bgPr>
    </p:bg>
    <p:spTree>
      <p:nvGrpSpPr>
        <p:cNvPr id="1" name=""/>
        <p:cNvGrpSpPr/>
        <p:nvPr/>
      </p:nvGrpSpPr>
      <p:grpSpPr>
        <a:xfrm>
          <a:off x="0" y="0"/>
          <a:ext cx="0" cy="0"/>
          <a:chOff x="0" y="0"/>
          <a:chExt cx="0" cy="0"/>
        </a:xfrm>
      </p:grpSpPr>
      <p:sp>
        <p:nvSpPr>
          <p:cNvPr id="27" name="Picture Placeholder 4"/>
          <p:cNvSpPr>
            <a:spLocks noGrp="1"/>
          </p:cNvSpPr>
          <p:nvPr>
            <p:ph type="pic" idx="16"/>
          </p:nvPr>
        </p:nvSpPr>
        <p:spPr bwMode="gray">
          <a:xfrm>
            <a:off x="6166104" y="0"/>
            <a:ext cx="6025896" cy="6858000"/>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3"/>
          <p:cNvSpPr>
            <a:spLocks noGrp="1"/>
          </p:cNvSpPr>
          <p:nvPr>
            <p:ph type="pic" idx="22"/>
          </p:nvPr>
        </p:nvSpPr>
        <p:spPr bwMode="gray">
          <a:xfrm>
            <a:off x="308305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smtClean="0"/>
            </a:lvl1pPr>
          </a:lstStyle>
          <a:p>
            <a:pPr marL="228600" lvl="0" indent="-228600" algn="ctr"/>
            <a:r>
              <a:rPr lang="en-US"/>
              <a:t>Click icon to add picture</a:t>
            </a:r>
          </a:p>
        </p:txBody>
      </p:sp>
      <p:sp>
        <p:nvSpPr>
          <p:cNvPr id="26" name="Picture Placeholder 2"/>
          <p:cNvSpPr>
            <a:spLocks noGrp="1"/>
          </p:cNvSpPr>
          <p:nvPr>
            <p:ph type="pic" idx="21"/>
          </p:nvPr>
        </p:nvSpPr>
        <p:spPr bwMode="gray">
          <a:xfrm>
            <a:off x="0" y="3483864"/>
            <a:ext cx="6027420"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420287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Mosaic 4">
    <p:bg>
      <p:bgPr>
        <a:solidFill>
          <a:schemeClr val="bg1"/>
        </a:solidFill>
        <a:effectLst/>
      </p:bgPr>
    </p:bg>
    <p:spTree>
      <p:nvGrpSpPr>
        <p:cNvPr id="1" name=""/>
        <p:cNvGrpSpPr/>
        <p:nvPr/>
      </p:nvGrpSpPr>
      <p:grpSpPr>
        <a:xfrm>
          <a:off x="0" y="0"/>
          <a:ext cx="0" cy="0"/>
          <a:chOff x="0" y="0"/>
          <a:chExt cx="0" cy="0"/>
        </a:xfrm>
      </p:grpSpPr>
      <p:sp>
        <p:nvSpPr>
          <p:cNvPr id="25" name="Picture Placeholder 5"/>
          <p:cNvSpPr>
            <a:spLocks noGrp="1"/>
          </p:cNvSpPr>
          <p:nvPr>
            <p:ph type="pic" idx="23"/>
          </p:nvPr>
        </p:nvSpPr>
        <p:spPr bwMode="gray">
          <a:xfrm>
            <a:off x="3081528" y="3483864"/>
            <a:ext cx="9110472" cy="337413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 name="Picture Placeholder 4"/>
          <p:cNvSpPr>
            <a:spLocks noGrp="1"/>
          </p:cNvSpPr>
          <p:nvPr>
            <p:ph type="pic" idx="24"/>
          </p:nvPr>
        </p:nvSpPr>
        <p:spPr bwMode="gray">
          <a:xfrm>
            <a:off x="0"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7" name="Picture Placeholder 3"/>
          <p:cNvSpPr>
            <a:spLocks noGrp="1"/>
          </p:cNvSpPr>
          <p:nvPr>
            <p:ph type="pic" idx="16"/>
          </p:nvPr>
        </p:nvSpPr>
        <p:spPr bwMode="gray">
          <a:xfrm>
            <a:off x="924763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3" name="Picture Placeholder 2"/>
          <p:cNvSpPr>
            <a:spLocks noGrp="1"/>
          </p:cNvSpPr>
          <p:nvPr>
            <p:ph type="pic" idx="22"/>
          </p:nvPr>
        </p:nvSpPr>
        <p:spPr bwMode="gray">
          <a:xfrm>
            <a:off x="616458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25896" cy="3374136"/>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Tree>
    <p:extLst>
      <p:ext uri="{BB962C8B-B14F-4D97-AF65-F5344CB8AC3E}">
        <p14:creationId xmlns:p14="http://schemas.microsoft.com/office/powerpoint/2010/main" val="153587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Mosaic 5">
    <p:bg>
      <p:bgPr>
        <a:solidFill>
          <a:schemeClr val="bg1"/>
        </a:solidFill>
        <a:effectLst/>
      </p:bgPr>
    </p:bg>
    <p:spTree>
      <p:nvGrpSpPr>
        <p:cNvPr id="1" name=""/>
        <p:cNvGrpSpPr/>
        <p:nvPr/>
      </p:nvGrpSpPr>
      <p:grpSpPr>
        <a:xfrm>
          <a:off x="0" y="0"/>
          <a:ext cx="0" cy="0"/>
          <a:chOff x="0" y="0"/>
          <a:chExt cx="0" cy="0"/>
        </a:xfrm>
      </p:grpSpPr>
      <p:sp>
        <p:nvSpPr>
          <p:cNvPr id="21" name="Picture Placeholder 5"/>
          <p:cNvSpPr>
            <a:spLocks noGrp="1"/>
          </p:cNvSpPr>
          <p:nvPr>
            <p:ph type="pic" idx="12"/>
          </p:nvPr>
        </p:nvSpPr>
        <p:spPr bwMode="gray">
          <a:xfrm>
            <a:off x="6166104" y="3492500"/>
            <a:ext cx="6025896"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p:ph type="pic" idx="11"/>
          </p:nvPr>
        </p:nvSpPr>
        <p:spPr bwMode="gray">
          <a:xfrm>
            <a:off x="3083052" y="349250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8" name="Picture Placeholder 3"/>
          <p:cNvSpPr>
            <a:spLocks noGrp="1"/>
          </p:cNvSpPr>
          <p:nvPr>
            <p:ph type="pic" idx="10"/>
          </p:nvPr>
        </p:nvSpPr>
        <p:spPr bwMode="gray">
          <a:xfrm>
            <a:off x="0" y="349250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2" name="Picture Placeholder 2"/>
          <p:cNvSpPr>
            <a:spLocks noGrp="1"/>
          </p:cNvSpPr>
          <p:nvPr>
            <p:ph type="pic" idx="13"/>
          </p:nvPr>
        </p:nvSpPr>
        <p:spPr bwMode="gray">
          <a:xfrm>
            <a:off x="924763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9107424"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374505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Mosaic 6">
    <p:bg>
      <p:bgPr>
        <a:solidFill>
          <a:schemeClr val="bg1"/>
        </a:solidFill>
        <a:effectLst/>
      </p:bgPr>
    </p:bg>
    <p:spTree>
      <p:nvGrpSpPr>
        <p:cNvPr id="1" name=""/>
        <p:cNvGrpSpPr/>
        <p:nvPr/>
      </p:nvGrpSpPr>
      <p:grpSpPr>
        <a:xfrm>
          <a:off x="0" y="0"/>
          <a:ext cx="0" cy="0"/>
          <a:chOff x="0" y="0"/>
          <a:chExt cx="0" cy="0"/>
        </a:xfrm>
      </p:grpSpPr>
      <p:sp>
        <p:nvSpPr>
          <p:cNvPr id="20" name="Picture Placeholder 1"/>
          <p:cNvSpPr>
            <a:spLocks noGrp="1"/>
          </p:cNvSpPr>
          <p:nvPr>
            <p:ph type="pic" idx="10"/>
          </p:nvPr>
        </p:nvSpPr>
        <p:spPr bwMode="gray">
          <a:xfrm>
            <a:off x="0" y="0"/>
            <a:ext cx="6035040" cy="685800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4" name="Picture Placeholder 4"/>
          <p:cNvSpPr>
            <a:spLocks noGrp="1"/>
          </p:cNvSpPr>
          <p:nvPr>
            <p:ph type="pic" idx="23"/>
          </p:nvPr>
        </p:nvSpPr>
        <p:spPr bwMode="gray">
          <a:xfrm>
            <a:off x="6156960" y="3483864"/>
            <a:ext cx="60350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5" name="Picture Placeholder 3"/>
          <p:cNvSpPr>
            <a:spLocks noGrp="1"/>
          </p:cNvSpPr>
          <p:nvPr>
            <p:ph type="pic" idx="22"/>
          </p:nvPr>
        </p:nvSpPr>
        <p:spPr bwMode="gray">
          <a:xfrm>
            <a:off x="6156960" y="0"/>
            <a:ext cx="60350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Tree>
    <p:extLst>
      <p:ext uri="{BB962C8B-B14F-4D97-AF65-F5344CB8AC3E}">
        <p14:creationId xmlns:p14="http://schemas.microsoft.com/office/powerpoint/2010/main" val="18508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Mosaic 7">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6156960" y="0"/>
            <a:ext cx="6035040"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69" name="Picture Placeholder 2"/>
          <p:cNvSpPr>
            <a:spLocks noGrp="1"/>
          </p:cNvSpPr>
          <p:nvPr>
            <p:ph type="pic" idx="24"/>
          </p:nvPr>
        </p:nvSpPr>
        <p:spPr bwMode="gray">
          <a:xfrm>
            <a:off x="0" y="3483864"/>
            <a:ext cx="602284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6" name="Picture Placeholder 1"/>
          <p:cNvSpPr>
            <a:spLocks noGrp="1"/>
          </p:cNvSpPr>
          <p:nvPr>
            <p:ph type="pic" idx="25"/>
          </p:nvPr>
        </p:nvSpPr>
        <p:spPr bwMode="gray">
          <a:xfrm>
            <a:off x="307848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7" name="Picture Placeholder 1"/>
          <p:cNvSpPr>
            <a:spLocks noGrp="1"/>
          </p:cNvSpPr>
          <p:nvPr>
            <p:ph type="pic" idx="26"/>
          </p:nvPr>
        </p:nvSpPr>
        <p:spPr bwMode="gray">
          <a:xfrm>
            <a:off x="6156960"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8" name="Picture Placeholder 1"/>
          <p:cNvSpPr>
            <a:spLocks noGrp="1"/>
          </p:cNvSpPr>
          <p:nvPr>
            <p:ph type="pic" idx="27"/>
          </p:nvPr>
        </p:nvSpPr>
        <p:spPr bwMode="gray">
          <a:xfrm>
            <a:off x="9247632"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366834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Mosaic 8">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idx="22"/>
          </p:nvPr>
        </p:nvSpPr>
        <p:spPr bwMode="gray">
          <a:xfrm>
            <a:off x="410718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5"/>
          </p:nvPr>
        </p:nvSpPr>
        <p:spPr bwMode="gray">
          <a:xfrm>
            <a:off x="821436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3" name="Picture Placeholder 1"/>
          <p:cNvSpPr>
            <a:spLocks noGrp="1"/>
          </p:cNvSpPr>
          <p:nvPr>
            <p:ph type="pic" idx="27"/>
          </p:nvPr>
        </p:nvSpPr>
        <p:spPr bwMode="gray">
          <a:xfrm>
            <a:off x="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4" name="Picture Placeholder 3"/>
          <p:cNvSpPr>
            <a:spLocks noGrp="1"/>
          </p:cNvSpPr>
          <p:nvPr>
            <p:ph type="pic" idx="28"/>
          </p:nvPr>
        </p:nvSpPr>
        <p:spPr bwMode="gray">
          <a:xfrm>
            <a:off x="4107180" y="0"/>
            <a:ext cx="808482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Tree>
    <p:extLst>
      <p:ext uri="{BB962C8B-B14F-4D97-AF65-F5344CB8AC3E}">
        <p14:creationId xmlns:p14="http://schemas.microsoft.com/office/powerpoint/2010/main" val="16784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Cover_L">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E1108932-1706-4ECC-BACC-F6F9FA86ECAA}"/>
              </a:ext>
            </a:extLst>
          </p:cNvPr>
          <p:cNvSpPr>
            <a:spLocks noGrp="1"/>
          </p:cNvSpPr>
          <p:nvPr>
            <p:ph type="pic" sz="quarter" idx="13" hasCustomPrompt="1"/>
          </p:nvPr>
        </p:nvSpPr>
        <p:spPr>
          <a:xfrm>
            <a:off x="0" y="0"/>
            <a:ext cx="12192000" cy="6858000"/>
          </a:xfrm>
          <a:solidFill>
            <a:schemeClr val="bg2">
              <a:lumMod val="75000"/>
            </a:schemeClr>
          </a:solidFill>
        </p:spPr>
        <p:txBody>
          <a:bodyPr rIns="457200" anchor="ctr"/>
          <a:lstStyle>
            <a:lvl1pPr marL="0" indent="0" algn="r">
              <a:buNone/>
              <a:defRPr>
                <a:solidFill>
                  <a:srgbClr val="58595B"/>
                </a:solidFill>
              </a:defRPr>
            </a:lvl1pPr>
          </a:lstStyle>
          <a:p>
            <a:r>
              <a:rPr lang="en-US"/>
              <a:t>Click icon to add photo</a:t>
            </a:r>
          </a:p>
        </p:txBody>
      </p:sp>
      <p:sp>
        <p:nvSpPr>
          <p:cNvPr id="2" name="Title 1">
            <a:extLst>
              <a:ext uri="{FF2B5EF4-FFF2-40B4-BE49-F238E27FC236}">
                <a16:creationId xmlns:a16="http://schemas.microsoft.com/office/drawing/2014/main" id="{AB48A628-CAE9-41C5-AD1A-ED470A6CC560}"/>
              </a:ext>
            </a:extLst>
          </p:cNvPr>
          <p:cNvSpPr>
            <a:spLocks noGrp="1"/>
          </p:cNvSpPr>
          <p:nvPr>
            <p:ph type="title" hasCustomPrompt="1"/>
          </p:nvPr>
        </p:nvSpPr>
        <p:spPr>
          <a:xfrm>
            <a:off x="998991" y="365125"/>
            <a:ext cx="4602480" cy="3281045"/>
          </a:xfrm>
        </p:spPr>
        <p:txBody>
          <a:bodyPr anchor="ctr"/>
          <a:lstStyle>
            <a:lvl1pPr algn="ctr">
              <a:defRPr/>
            </a:lvl1pPr>
          </a:lstStyle>
          <a:p>
            <a:r>
              <a:rPr lang="en-US"/>
              <a:t>Custom Photo Cover Page</a:t>
            </a:r>
          </a:p>
        </p:txBody>
      </p:sp>
    </p:spTree>
    <p:extLst>
      <p:ext uri="{BB962C8B-B14F-4D97-AF65-F5344CB8AC3E}">
        <p14:creationId xmlns:p14="http://schemas.microsoft.com/office/powerpoint/2010/main" val="42763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Mosaic 9">
    <p:bg>
      <p:bgPr>
        <a:solidFill>
          <a:schemeClr val="bg1"/>
        </a:solidFill>
        <a:effectLst/>
      </p:bgPr>
    </p:bg>
    <p:spTree>
      <p:nvGrpSpPr>
        <p:cNvPr id="1" name=""/>
        <p:cNvGrpSpPr/>
        <p:nvPr/>
      </p:nvGrpSpPr>
      <p:grpSpPr>
        <a:xfrm>
          <a:off x="0" y="0"/>
          <a:ext cx="0" cy="0"/>
          <a:chOff x="0" y="0"/>
          <a:chExt cx="0" cy="0"/>
        </a:xfrm>
      </p:grpSpPr>
      <p:sp>
        <p:nvSpPr>
          <p:cNvPr id="14" name="Picture Placeholder 3"/>
          <p:cNvSpPr>
            <a:spLocks noGrp="1"/>
          </p:cNvSpPr>
          <p:nvPr>
            <p:ph type="pic" idx="28"/>
          </p:nvPr>
        </p:nvSpPr>
        <p:spPr bwMode="gray">
          <a:xfrm>
            <a:off x="4107180" y="3483864"/>
            <a:ext cx="808482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9" name="Picture Placeholder 3"/>
          <p:cNvSpPr>
            <a:spLocks noGrp="1"/>
          </p:cNvSpPr>
          <p:nvPr>
            <p:ph type="pic" idx="22"/>
          </p:nvPr>
        </p:nvSpPr>
        <p:spPr bwMode="gray">
          <a:xfrm>
            <a:off x="410718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5"/>
          </p:nvPr>
        </p:nvSpPr>
        <p:spPr bwMode="gray">
          <a:xfrm>
            <a:off x="821436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3" name="Picture Placeholder 1"/>
          <p:cNvSpPr>
            <a:spLocks noGrp="1"/>
          </p:cNvSpPr>
          <p:nvPr>
            <p:ph type="pic" idx="27"/>
          </p:nvPr>
        </p:nvSpPr>
        <p:spPr bwMode="gray">
          <a:xfrm>
            <a:off x="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Tree>
    <p:extLst>
      <p:ext uri="{BB962C8B-B14F-4D97-AF65-F5344CB8AC3E}">
        <p14:creationId xmlns:p14="http://schemas.microsoft.com/office/powerpoint/2010/main" val="26765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hoto: Mosaic 10">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821436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4107180" y="0"/>
            <a:ext cx="3977640" cy="2203704"/>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9" name="Picture Placeholder 3"/>
          <p:cNvSpPr>
            <a:spLocks noGrp="1"/>
          </p:cNvSpPr>
          <p:nvPr>
            <p:ph type="pic" idx="26"/>
          </p:nvPr>
        </p:nvSpPr>
        <p:spPr bwMode="gray">
          <a:xfrm>
            <a:off x="821436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4107180" y="2327148"/>
            <a:ext cx="3977640" cy="2203704"/>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4107180" y="4654296"/>
            <a:ext cx="3977640" cy="2203704"/>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Tree>
    <p:extLst>
      <p:ext uri="{BB962C8B-B14F-4D97-AF65-F5344CB8AC3E}">
        <p14:creationId xmlns:p14="http://schemas.microsoft.com/office/powerpoint/2010/main" val="40590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hoto: Mosaic 11">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8214360" y="0"/>
            <a:ext cx="3977640"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483864"/>
            <a:ext cx="8084820"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8214360" y="2327148"/>
            <a:ext cx="3977640"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8214360" y="4654296"/>
            <a:ext cx="3977640"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63659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Mosaic 12">
    <p:bg>
      <p:bgPr>
        <a:solidFill>
          <a:schemeClr val="bg1"/>
        </a:solidFill>
        <a:effectLst/>
      </p:bgPr>
    </p:bg>
    <p:spTree>
      <p:nvGrpSpPr>
        <p:cNvPr id="1" name=""/>
        <p:cNvGrpSpPr/>
        <p:nvPr/>
      </p:nvGrpSpPr>
      <p:grpSpPr>
        <a:xfrm>
          <a:off x="0" y="0"/>
          <a:ext cx="0" cy="0"/>
          <a:chOff x="0" y="0"/>
          <a:chExt cx="0" cy="0"/>
        </a:xfrm>
      </p:grpSpPr>
      <p:sp>
        <p:nvSpPr>
          <p:cNvPr id="26" name="Picture Placeholder 8"/>
          <p:cNvSpPr>
            <a:spLocks noGrp="1"/>
          </p:cNvSpPr>
          <p:nvPr userDrawn="1">
            <p:ph type="pic" idx="15"/>
          </p:nvPr>
        </p:nvSpPr>
        <p:spPr bwMode="gray">
          <a:xfrm>
            <a:off x="9247632"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4" name="Picture Placeholder 7"/>
          <p:cNvSpPr>
            <a:spLocks noGrp="1"/>
          </p:cNvSpPr>
          <p:nvPr userDrawn="1">
            <p:ph type="pic" idx="13"/>
          </p:nvPr>
        </p:nvSpPr>
        <p:spPr bwMode="gray">
          <a:xfrm>
            <a:off x="9247632"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5" name="Picture Placeholder 6"/>
          <p:cNvSpPr>
            <a:spLocks noGrp="1"/>
          </p:cNvSpPr>
          <p:nvPr userDrawn="1">
            <p:ph type="pic" idx="14"/>
          </p:nvPr>
        </p:nvSpPr>
        <p:spPr bwMode="gray">
          <a:xfrm>
            <a:off x="6163056" y="4654296"/>
            <a:ext cx="2944368"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7" name="Picture Placeholder 5"/>
          <p:cNvSpPr>
            <a:spLocks noGrp="1"/>
          </p:cNvSpPr>
          <p:nvPr userDrawn="1">
            <p:ph type="pic" idx="16"/>
          </p:nvPr>
        </p:nvSpPr>
        <p:spPr bwMode="gray">
          <a:xfrm>
            <a:off x="6163056" y="0"/>
            <a:ext cx="2944368"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userDrawn="1">
            <p:ph type="pic" idx="10"/>
          </p:nvPr>
        </p:nvSpPr>
        <p:spPr bwMode="gray">
          <a:xfrm>
            <a:off x="3081528"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8" name="Picture Placeholder 3"/>
          <p:cNvSpPr>
            <a:spLocks noGrp="1"/>
          </p:cNvSpPr>
          <p:nvPr userDrawn="1">
            <p:ph type="pic" idx="17"/>
          </p:nvPr>
        </p:nvSpPr>
        <p:spPr bwMode="gray">
          <a:xfrm>
            <a:off x="3081528"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2"/>
          <p:cNvSpPr>
            <a:spLocks noGrp="1"/>
          </p:cNvSpPr>
          <p:nvPr userDrawn="1">
            <p:ph type="pic" idx="12"/>
          </p:nvPr>
        </p:nvSpPr>
        <p:spPr bwMode="gray">
          <a:xfrm>
            <a:off x="0" y="3483864"/>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userDrawn="1">
            <p:ph type="pic" idx="1"/>
          </p:nvPr>
        </p:nvSpPr>
        <p:spPr bwMode="gray">
          <a:xfrm>
            <a:off x="0" y="0"/>
            <a:ext cx="2944368" cy="337413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Picture Placeholder 6"/>
          <p:cNvSpPr>
            <a:spLocks noGrp="1"/>
          </p:cNvSpPr>
          <p:nvPr>
            <p:ph type="pic" idx="18"/>
          </p:nvPr>
        </p:nvSpPr>
        <p:spPr bwMode="gray">
          <a:xfrm>
            <a:off x="6163056" y="2327148"/>
            <a:ext cx="2944368" cy="2203704"/>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Tree>
    <p:extLst>
      <p:ext uri="{BB962C8B-B14F-4D97-AF65-F5344CB8AC3E}">
        <p14:creationId xmlns:p14="http://schemas.microsoft.com/office/powerpoint/2010/main" val="234080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Mosaic 13">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8214360" y="0"/>
            <a:ext cx="3977640" cy="685800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4107180" y="0"/>
            <a:ext cx="3977640" cy="2203704"/>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483864"/>
            <a:ext cx="3977640" cy="337413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4107180" y="2327148"/>
            <a:ext cx="3977640" cy="2203704"/>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4107180" y="4654296"/>
            <a:ext cx="3977640" cy="2203704"/>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Tree>
    <p:extLst>
      <p:ext uri="{BB962C8B-B14F-4D97-AF65-F5344CB8AC3E}">
        <p14:creationId xmlns:p14="http://schemas.microsoft.com/office/powerpoint/2010/main" val="14795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osaic 14">
    <p:spTree>
      <p:nvGrpSpPr>
        <p:cNvPr id="1" name=""/>
        <p:cNvGrpSpPr/>
        <p:nvPr/>
      </p:nvGrpSpPr>
      <p:grpSpPr>
        <a:xfrm>
          <a:off x="0" y="0"/>
          <a:ext cx="0" cy="0"/>
          <a:chOff x="0" y="0"/>
          <a:chExt cx="0" cy="0"/>
        </a:xfrm>
      </p:grpSpPr>
      <p:sp>
        <p:nvSpPr>
          <p:cNvPr id="28" name="Picture Placeholder 5"/>
          <p:cNvSpPr>
            <a:spLocks noGrp="1"/>
          </p:cNvSpPr>
          <p:nvPr>
            <p:ph type="pic" idx="17"/>
          </p:nvPr>
        </p:nvSpPr>
        <p:spPr bwMode="gray">
          <a:xfrm>
            <a:off x="8745056" y="3978574"/>
            <a:ext cx="3446944" cy="287942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1" y="0"/>
            <a:ext cx="12192000" cy="3857988"/>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7" name="Picture Placeholder 1"/>
          <p:cNvSpPr>
            <a:spLocks noGrp="1"/>
          </p:cNvSpPr>
          <p:nvPr>
            <p:ph type="pic" idx="19"/>
          </p:nvPr>
        </p:nvSpPr>
        <p:spPr bwMode="gray">
          <a:xfrm>
            <a:off x="1" y="3978574"/>
            <a:ext cx="3394780" cy="287942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4" name="Picture Placeholder 1"/>
          <p:cNvSpPr>
            <a:spLocks noGrp="1"/>
          </p:cNvSpPr>
          <p:nvPr>
            <p:ph type="pic" idx="26"/>
          </p:nvPr>
        </p:nvSpPr>
        <p:spPr bwMode="gray">
          <a:xfrm>
            <a:off x="3516700" y="3978574"/>
            <a:ext cx="5106436" cy="287942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Tree>
    <p:extLst>
      <p:ext uri="{BB962C8B-B14F-4D97-AF65-F5344CB8AC3E}">
        <p14:creationId xmlns:p14="http://schemas.microsoft.com/office/powerpoint/2010/main" val="105802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do not use">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77E977-AC2A-40FD-B6F6-156C9ACDB4A3}"/>
              </a:ext>
            </a:extLst>
          </p:cNvPr>
          <p:cNvSpPr txBox="1"/>
          <p:nvPr userDrawn="1"/>
        </p:nvSpPr>
        <p:spPr>
          <a:xfrm>
            <a:off x="228600" y="1459230"/>
            <a:ext cx="11734800" cy="3939540"/>
          </a:xfrm>
          <a:prstGeom prst="rect">
            <a:avLst/>
          </a:prstGeom>
          <a:noFill/>
        </p:spPr>
        <p:txBody>
          <a:bodyPr wrap="square" rtlCol="0">
            <a:spAutoFit/>
          </a:bodyPr>
          <a:lstStyle/>
          <a:p>
            <a:pPr marL="0" algn="ctr" defTabSz="914400" rtl="0" eaLnBrk="1" latinLnBrk="0" hangingPunct="1"/>
            <a:r>
              <a:rPr lang="en-US" sz="12500" kern="1200">
                <a:solidFill>
                  <a:schemeClr val="tx1"/>
                </a:solidFill>
                <a:latin typeface="+mn-lt"/>
                <a:ea typeface="+mn-ea"/>
                <a:cs typeface="+mn-cs"/>
              </a:rPr>
              <a:t>Photo Grids</a:t>
            </a:r>
            <a:br>
              <a:rPr lang="en-US" sz="12500" kern="1200">
                <a:solidFill>
                  <a:schemeClr val="tx1"/>
                </a:solidFill>
                <a:latin typeface="+mn-lt"/>
                <a:ea typeface="+mn-ea"/>
                <a:cs typeface="+mn-cs"/>
              </a:rPr>
            </a:br>
            <a:r>
              <a:rPr lang="en-US" sz="12500" kern="1200">
                <a:solidFill>
                  <a:schemeClr val="tx1"/>
                </a:solidFill>
                <a:latin typeface="+mn-lt"/>
                <a:ea typeface="+mn-ea"/>
                <a:cs typeface="+mn-cs"/>
              </a:rPr>
              <a:t>+ Bar</a:t>
            </a:r>
          </a:p>
        </p:txBody>
      </p:sp>
    </p:spTree>
    <p:extLst>
      <p:ext uri="{BB962C8B-B14F-4D97-AF65-F5344CB8AC3E}">
        <p14:creationId xmlns:p14="http://schemas.microsoft.com/office/powerpoint/2010/main" val="807261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Full Screen Photo + Bar">
    <p:bg>
      <p:bgPr>
        <a:solidFill>
          <a:srgbClr val="FFFFFF"/>
        </a:solidFill>
        <a:effectLst/>
      </p:bgPr>
    </p:bg>
    <p:spTree>
      <p:nvGrpSpPr>
        <p:cNvPr id="1" name=""/>
        <p:cNvGrpSpPr/>
        <p:nvPr/>
      </p:nvGrpSpPr>
      <p:grpSpPr>
        <a:xfrm>
          <a:off x="0" y="0"/>
          <a:ext cx="0" cy="0"/>
          <a:chOff x="0" y="0"/>
          <a:chExt cx="0" cy="0"/>
        </a:xfrm>
      </p:grpSpPr>
      <p:sp>
        <p:nvSpPr>
          <p:cNvPr id="3" name="Picture Placeholder"/>
          <p:cNvSpPr>
            <a:spLocks noGrp="1"/>
          </p:cNvSpPr>
          <p:nvPr>
            <p:ph type="pic" sz="quarter" idx="10"/>
          </p:nvPr>
        </p:nvSpPr>
        <p:spPr>
          <a:xfrm>
            <a:off x="-3048" y="0"/>
            <a:ext cx="12198096" cy="6111689"/>
          </a:xfrm>
          <a:solidFill>
            <a:srgbClr val="DCDCDC">
              <a:alpha val="49804"/>
            </a:srgbClr>
          </a:solidFill>
          <a:ln w="28575">
            <a:noFill/>
          </a:ln>
        </p:spPr>
        <p:txBody>
          <a:bodyPr vert="horz" lIns="0" tIns="0" rIns="0" bIns="0" rtlCol="0" anchor="ctr">
            <a:normAutofit/>
          </a:bodyPr>
          <a:lstStyle>
            <a:lvl1pPr marL="0" indent="0" algn="ctr">
              <a:buNone/>
              <a:defRPr lang="en-US" sz="2800" dirty="0"/>
            </a:lvl1pPr>
          </a:lstStyle>
          <a:p>
            <a:pPr marL="228600" lvl="0" indent="-228600" algn="ctr"/>
            <a:r>
              <a:rPr lang="en-US"/>
              <a:t>Click icon to add picture</a:t>
            </a:r>
          </a:p>
        </p:txBody>
      </p:sp>
      <p:sp>
        <p:nvSpPr>
          <p:cNvPr id="4" name="Rectangle 3">
            <a:extLst>
              <a:ext uri="{FF2B5EF4-FFF2-40B4-BE49-F238E27FC236}">
                <a16:creationId xmlns:a16="http://schemas.microsoft.com/office/drawing/2014/main" id="{3E376F4E-3D45-4916-8924-485476FFC0C9}"/>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UTK Horiz_R">
            <a:extLst>
              <a:ext uri="{FF2B5EF4-FFF2-40B4-BE49-F238E27FC236}">
                <a16:creationId xmlns:a16="http://schemas.microsoft.com/office/drawing/2014/main" id="{8450B4E7-243B-4B51-8CA4-14B7140F7BB3}"/>
              </a:ext>
            </a:extLst>
          </p:cNvPr>
          <p:cNvGrpSpPr>
            <a:grpSpLocks noChangeAspect="1"/>
          </p:cNvGrpSpPr>
          <p:nvPr userDrawn="1"/>
        </p:nvGrpSpPr>
        <p:grpSpPr bwMode="auto">
          <a:xfrm>
            <a:off x="10557955" y="6320597"/>
            <a:ext cx="1404165" cy="315023"/>
            <a:chOff x="0" y="1299"/>
            <a:chExt cx="7680" cy="1723"/>
          </a:xfrm>
        </p:grpSpPr>
        <p:sp>
          <p:nvSpPr>
            <p:cNvPr id="6" name="T fill">
              <a:extLst>
                <a:ext uri="{FF2B5EF4-FFF2-40B4-BE49-F238E27FC236}">
                  <a16:creationId xmlns:a16="http://schemas.microsoft.com/office/drawing/2014/main" id="{E20011EA-1534-4444-90E0-1BFF0E5CD904}"/>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ype">
              <a:extLst>
                <a:ext uri="{FF2B5EF4-FFF2-40B4-BE49-F238E27FC236}">
                  <a16:creationId xmlns:a16="http://schemas.microsoft.com/office/drawing/2014/main" id="{E083D8DC-CAE6-40FE-A2B8-5453B67B6E46}"/>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Power T">
              <a:extLst>
                <a:ext uri="{FF2B5EF4-FFF2-40B4-BE49-F238E27FC236}">
                  <a16:creationId xmlns:a16="http://schemas.microsoft.com/office/drawing/2014/main" id="{04910BEC-A91C-47F4-A14D-6A8BCCEB644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ooter Placeholder 3">
            <a:extLst>
              <a:ext uri="{FF2B5EF4-FFF2-40B4-BE49-F238E27FC236}">
                <a16:creationId xmlns:a16="http://schemas.microsoft.com/office/drawing/2014/main" id="{6D158326-3AD0-4269-8A83-87D0CC53CDA5}"/>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0" name="Slide Number Placeholder 4">
            <a:extLst>
              <a:ext uri="{FF2B5EF4-FFF2-40B4-BE49-F238E27FC236}">
                <a16:creationId xmlns:a16="http://schemas.microsoft.com/office/drawing/2014/main" id="{CF035C54-3CF5-4159-ABE0-FD63B8F56040}"/>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1" name="Date Placeholder 3">
            <a:extLst>
              <a:ext uri="{FF2B5EF4-FFF2-40B4-BE49-F238E27FC236}">
                <a16:creationId xmlns:a16="http://schemas.microsoft.com/office/drawing/2014/main" id="{EC8293B0-577D-467E-9C7F-5282AA5EDA8C}"/>
              </a:ext>
            </a:extLst>
          </p:cNvPr>
          <p:cNvSpPr>
            <a:spLocks noGrp="1"/>
          </p:cNvSpPr>
          <p:nvPr>
            <p:ph type="dt" sz="half" idx="13"/>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21329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2-up + Bar">
    <p:bg>
      <p:bgPr>
        <a:solidFill>
          <a:schemeClr val="bg1"/>
        </a:solidFill>
        <a:effectLst/>
      </p:bgPr>
    </p:bg>
    <p:spTree>
      <p:nvGrpSpPr>
        <p:cNvPr id="1" name=""/>
        <p:cNvGrpSpPr/>
        <p:nvPr/>
      </p:nvGrpSpPr>
      <p:grpSpPr>
        <a:xfrm>
          <a:off x="0" y="0"/>
          <a:ext cx="0" cy="0"/>
          <a:chOff x="0" y="0"/>
          <a:chExt cx="0" cy="0"/>
        </a:xfrm>
      </p:grpSpPr>
      <p:sp>
        <p:nvSpPr>
          <p:cNvPr id="23" name="Picture Placeholder 2"/>
          <p:cNvSpPr>
            <a:spLocks noGrp="1"/>
          </p:cNvSpPr>
          <p:nvPr>
            <p:ph type="pic" idx="22"/>
          </p:nvPr>
        </p:nvSpPr>
        <p:spPr bwMode="gray">
          <a:xfrm>
            <a:off x="6156960" y="0"/>
            <a:ext cx="6035040" cy="6111690"/>
          </a:xfrm>
          <a:solidFill>
            <a:srgbClr val="DCDCDC">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35040" cy="6111690"/>
          </a:xfrm>
          <a:solidFill>
            <a:srgbClr val="DCDCDC">
              <a:alpha val="49804"/>
            </a:srgbClr>
          </a:solidFill>
          <a:ln w="28575">
            <a:noFill/>
          </a:ln>
        </p:spPr>
        <p:txBody>
          <a:bodyPr vert="horz" lIns="0" tIns="0" rIns="0" bIns="0" rtlCol="0" anchor="ctr">
            <a:normAutofit/>
          </a:bodyPr>
          <a:lstStyle>
            <a:lvl1pPr marL="0" indent="0">
              <a:buNone/>
              <a:defRPr lang="en-US" dirty="0"/>
            </a:lvl1pPr>
          </a:lstStyle>
          <a:p>
            <a:pPr marL="228600" lvl="0" indent="-228600" algn="ctr"/>
            <a:r>
              <a:rPr lang="en-US"/>
              <a:t>Click icon to add picture</a:t>
            </a:r>
          </a:p>
        </p:txBody>
      </p:sp>
      <p:sp>
        <p:nvSpPr>
          <p:cNvPr id="4" name="Rectangle 3">
            <a:extLst>
              <a:ext uri="{FF2B5EF4-FFF2-40B4-BE49-F238E27FC236}">
                <a16:creationId xmlns:a16="http://schemas.microsoft.com/office/drawing/2014/main" id="{862E8B6D-BFD1-4837-BF2C-0E8E712A986F}"/>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UTK Horiz_R">
            <a:extLst>
              <a:ext uri="{FF2B5EF4-FFF2-40B4-BE49-F238E27FC236}">
                <a16:creationId xmlns:a16="http://schemas.microsoft.com/office/drawing/2014/main" id="{5D904B3E-9354-4908-ACD5-1C4E07B07FCA}"/>
              </a:ext>
            </a:extLst>
          </p:cNvPr>
          <p:cNvGrpSpPr>
            <a:grpSpLocks noChangeAspect="1"/>
          </p:cNvGrpSpPr>
          <p:nvPr userDrawn="1"/>
        </p:nvGrpSpPr>
        <p:grpSpPr bwMode="auto">
          <a:xfrm>
            <a:off x="10557955" y="6320597"/>
            <a:ext cx="1404165" cy="315023"/>
            <a:chOff x="0" y="1299"/>
            <a:chExt cx="7680" cy="1723"/>
          </a:xfrm>
        </p:grpSpPr>
        <p:sp>
          <p:nvSpPr>
            <p:cNvPr id="6" name="T fill">
              <a:extLst>
                <a:ext uri="{FF2B5EF4-FFF2-40B4-BE49-F238E27FC236}">
                  <a16:creationId xmlns:a16="http://schemas.microsoft.com/office/drawing/2014/main" id="{7AF0F701-2896-4986-9820-5A1A6B589EF9}"/>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ype">
              <a:extLst>
                <a:ext uri="{FF2B5EF4-FFF2-40B4-BE49-F238E27FC236}">
                  <a16:creationId xmlns:a16="http://schemas.microsoft.com/office/drawing/2014/main" id="{0A8672C3-7D6C-481F-97D7-4F2F26B8B719}"/>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Power T">
              <a:extLst>
                <a:ext uri="{FF2B5EF4-FFF2-40B4-BE49-F238E27FC236}">
                  <a16:creationId xmlns:a16="http://schemas.microsoft.com/office/drawing/2014/main" id="{3D474DBB-B351-45B1-A719-101AF5ECE563}"/>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Footer Placeholder 3">
            <a:extLst>
              <a:ext uri="{FF2B5EF4-FFF2-40B4-BE49-F238E27FC236}">
                <a16:creationId xmlns:a16="http://schemas.microsoft.com/office/drawing/2014/main" id="{D9906FF7-C576-4286-8C4B-3F53F071A906}"/>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0" name="Slide Number Placeholder 4">
            <a:extLst>
              <a:ext uri="{FF2B5EF4-FFF2-40B4-BE49-F238E27FC236}">
                <a16:creationId xmlns:a16="http://schemas.microsoft.com/office/drawing/2014/main" id="{126C2A94-53CE-486F-9975-8669EB591427}"/>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1" name="Date Placeholder 3">
            <a:extLst>
              <a:ext uri="{FF2B5EF4-FFF2-40B4-BE49-F238E27FC236}">
                <a16:creationId xmlns:a16="http://schemas.microsoft.com/office/drawing/2014/main" id="{2141FE45-4DB9-4E2A-B7DA-CCED0E8769A8}"/>
              </a:ext>
            </a:extLst>
          </p:cNvPr>
          <p:cNvSpPr>
            <a:spLocks noGrp="1"/>
          </p:cNvSpPr>
          <p:nvPr>
            <p:ph type="dt" sz="half" idx="23"/>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369212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3-up + Bar">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611169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0" name="Picture Placeholder 2"/>
          <p:cNvSpPr>
            <a:spLocks noGrp="1"/>
          </p:cNvSpPr>
          <p:nvPr>
            <p:ph type="pic" idx="10"/>
          </p:nvPr>
        </p:nvSpPr>
        <p:spPr bwMode="gray">
          <a:xfrm>
            <a:off x="0" y="0"/>
            <a:ext cx="3977640" cy="611169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7" name="Picture Placeholder 1"/>
          <p:cNvSpPr>
            <a:spLocks noGrp="1"/>
          </p:cNvSpPr>
          <p:nvPr>
            <p:ph type="pic" idx="25"/>
          </p:nvPr>
        </p:nvSpPr>
        <p:spPr bwMode="gray">
          <a:xfrm>
            <a:off x="8214360" y="0"/>
            <a:ext cx="3977640" cy="611169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11" name="Rectangle 10">
            <a:extLst>
              <a:ext uri="{FF2B5EF4-FFF2-40B4-BE49-F238E27FC236}">
                <a16:creationId xmlns:a16="http://schemas.microsoft.com/office/drawing/2014/main" id="{F89F63F7-AB47-4FE8-9218-EFAB6F8A1EBA}"/>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UTK Horiz_R">
            <a:extLst>
              <a:ext uri="{FF2B5EF4-FFF2-40B4-BE49-F238E27FC236}">
                <a16:creationId xmlns:a16="http://schemas.microsoft.com/office/drawing/2014/main" id="{55691646-BA24-48AD-8195-8884118546EE}"/>
              </a:ext>
            </a:extLst>
          </p:cNvPr>
          <p:cNvGrpSpPr>
            <a:grpSpLocks noChangeAspect="1"/>
          </p:cNvGrpSpPr>
          <p:nvPr userDrawn="1"/>
        </p:nvGrpSpPr>
        <p:grpSpPr bwMode="auto">
          <a:xfrm>
            <a:off x="10557955" y="6320597"/>
            <a:ext cx="1404165" cy="315023"/>
            <a:chOff x="0" y="1299"/>
            <a:chExt cx="7680" cy="1723"/>
          </a:xfrm>
        </p:grpSpPr>
        <p:sp>
          <p:nvSpPr>
            <p:cNvPr id="13" name="T fill">
              <a:extLst>
                <a:ext uri="{FF2B5EF4-FFF2-40B4-BE49-F238E27FC236}">
                  <a16:creationId xmlns:a16="http://schemas.microsoft.com/office/drawing/2014/main" id="{39F8BA29-C988-4174-A6B5-C1D492A380CA}"/>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ype">
              <a:extLst>
                <a:ext uri="{FF2B5EF4-FFF2-40B4-BE49-F238E27FC236}">
                  <a16:creationId xmlns:a16="http://schemas.microsoft.com/office/drawing/2014/main" id="{54933C59-8044-45AE-B783-BB15A1255AFC}"/>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Power T">
              <a:extLst>
                <a:ext uri="{FF2B5EF4-FFF2-40B4-BE49-F238E27FC236}">
                  <a16:creationId xmlns:a16="http://schemas.microsoft.com/office/drawing/2014/main" id="{9E8464D9-793C-43B1-90B0-79D0BEFD7D02}"/>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ooter Placeholder 3">
            <a:extLst>
              <a:ext uri="{FF2B5EF4-FFF2-40B4-BE49-F238E27FC236}">
                <a16:creationId xmlns:a16="http://schemas.microsoft.com/office/drawing/2014/main" id="{7472ADD2-6B58-46FA-AEC0-5FE1F1F98F23}"/>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6" name="Slide Number Placeholder 4">
            <a:extLst>
              <a:ext uri="{FF2B5EF4-FFF2-40B4-BE49-F238E27FC236}">
                <a16:creationId xmlns:a16="http://schemas.microsoft.com/office/drawing/2014/main" id="{35A337B0-0DD4-492B-B84B-42ED51B6E6AC}"/>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7" name="Date Placeholder 3">
            <a:extLst>
              <a:ext uri="{FF2B5EF4-FFF2-40B4-BE49-F238E27FC236}">
                <a16:creationId xmlns:a16="http://schemas.microsoft.com/office/drawing/2014/main" id="{2FB9D316-28B6-42F9-931B-3A6A99DF56BD}"/>
              </a:ext>
            </a:extLst>
          </p:cNvPr>
          <p:cNvSpPr>
            <a:spLocks noGrp="1"/>
          </p:cNvSpPr>
          <p:nvPr>
            <p:ph type="dt" sz="half" idx="26"/>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319920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FD4D3-C966-4822-9387-3AB4F151E8FC}"/>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499EB-BF02-476C-852A-5008E47BEC9A}"/>
              </a:ext>
            </a:extLst>
          </p:cNvPr>
          <p:cNvSpPr>
            <a:spLocks noGrp="1"/>
          </p:cNvSpPr>
          <p:nvPr>
            <p:ph type="ctrTitle"/>
          </p:nvPr>
        </p:nvSpPr>
        <p:spPr>
          <a:xfrm>
            <a:off x="228600" y="228600"/>
            <a:ext cx="11735708" cy="1878806"/>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D8E3FFA-F11D-4957-BD27-CF973FE9AEA5}"/>
              </a:ext>
            </a:extLst>
          </p:cNvPr>
          <p:cNvSpPr>
            <a:spLocks noGrp="1"/>
          </p:cNvSpPr>
          <p:nvPr>
            <p:ph type="subTitle" idx="1"/>
          </p:nvPr>
        </p:nvSpPr>
        <p:spPr>
          <a:xfrm>
            <a:off x="228600" y="2197381"/>
            <a:ext cx="11734800" cy="5608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20B95-90F4-46BF-AE4B-E031211B583B}"/>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5" name="Footer Placeholder 4">
            <a:extLst>
              <a:ext uri="{FF2B5EF4-FFF2-40B4-BE49-F238E27FC236}">
                <a16:creationId xmlns:a16="http://schemas.microsoft.com/office/drawing/2014/main" id="{EB8A9C57-F7B9-4DC2-907D-CA3EDFBA916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37BCE83C-A73A-4EF4-ADCE-C29A3F117BBD}"/>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24" name="UTK Centered">
            <a:extLst>
              <a:ext uri="{FF2B5EF4-FFF2-40B4-BE49-F238E27FC236}">
                <a16:creationId xmlns:a16="http://schemas.microsoft.com/office/drawing/2014/main" id="{35E43330-8E96-42B0-BB08-BA9C9A3DBBF7}"/>
              </a:ext>
            </a:extLst>
          </p:cNvPr>
          <p:cNvGrpSpPr>
            <a:grpSpLocks noChangeAspect="1"/>
          </p:cNvGrpSpPr>
          <p:nvPr userDrawn="1"/>
        </p:nvGrpSpPr>
        <p:grpSpPr bwMode="auto">
          <a:xfrm>
            <a:off x="4696483" y="3537023"/>
            <a:ext cx="2661855" cy="1797998"/>
            <a:chOff x="-2931" y="-4852"/>
            <a:chExt cx="17157" cy="11589"/>
          </a:xfrm>
        </p:grpSpPr>
        <p:sp>
          <p:nvSpPr>
            <p:cNvPr id="26" name="T fill">
              <a:extLst>
                <a:ext uri="{FF2B5EF4-FFF2-40B4-BE49-F238E27FC236}">
                  <a16:creationId xmlns:a16="http://schemas.microsoft.com/office/drawing/2014/main" id="{3EF03099-02BF-464A-8EFE-7ADBE06B2EAD}"/>
                </a:ext>
              </a:extLst>
            </p:cNvPr>
            <p:cNvSpPr>
              <a:spLocks noChangeArrowheads="1"/>
            </p:cNvSpPr>
            <p:nvPr userDrawn="1"/>
          </p:nvSpPr>
          <p:spPr bwMode="auto">
            <a:xfrm>
              <a:off x="3516" y="-4567"/>
              <a:ext cx="4245" cy="4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Type">
              <a:extLst>
                <a:ext uri="{FF2B5EF4-FFF2-40B4-BE49-F238E27FC236}">
                  <a16:creationId xmlns:a16="http://schemas.microsoft.com/office/drawing/2014/main" id="{B3E4BA06-671E-4557-9506-A7F689446343}"/>
                </a:ext>
              </a:extLst>
            </p:cNvPr>
            <p:cNvSpPr>
              <a:spLocks noEditPoints="1"/>
            </p:cNvSpPr>
            <p:nvPr userDrawn="1"/>
          </p:nvSpPr>
          <p:spPr bwMode="auto">
            <a:xfrm>
              <a:off x="-2931" y="1653"/>
              <a:ext cx="17157" cy="5084"/>
            </a:xfrm>
            <a:custGeom>
              <a:avLst/>
              <a:gdLst>
                <a:gd name="T0" fmla="*/ 43 w 974"/>
                <a:gd name="T1" fmla="*/ 203 h 286"/>
                <a:gd name="T2" fmla="*/ 206 w 974"/>
                <a:gd name="T3" fmla="*/ 82 h 286"/>
                <a:gd name="T4" fmla="*/ 153 w 974"/>
                <a:gd name="T5" fmla="*/ 194 h 286"/>
                <a:gd name="T6" fmla="*/ 333 w 974"/>
                <a:gd name="T7" fmla="*/ 99 h 286"/>
                <a:gd name="T8" fmla="*/ 235 w 974"/>
                <a:gd name="T9" fmla="*/ 93 h 286"/>
                <a:gd name="T10" fmla="*/ 333 w 974"/>
                <a:gd name="T11" fmla="*/ 190 h 286"/>
                <a:gd name="T12" fmla="*/ 351 w 974"/>
                <a:gd name="T13" fmla="*/ 80 h 286"/>
                <a:gd name="T14" fmla="*/ 456 w 974"/>
                <a:gd name="T15" fmla="*/ 201 h 286"/>
                <a:gd name="T16" fmla="*/ 480 w 974"/>
                <a:gd name="T17" fmla="*/ 82 h 286"/>
                <a:gd name="T18" fmla="*/ 552 w 974"/>
                <a:gd name="T19" fmla="*/ 154 h 286"/>
                <a:gd name="T20" fmla="*/ 595 w 974"/>
                <a:gd name="T21" fmla="*/ 172 h 286"/>
                <a:gd name="T22" fmla="*/ 655 w 974"/>
                <a:gd name="T23" fmla="*/ 84 h 286"/>
                <a:gd name="T24" fmla="*/ 703 w 974"/>
                <a:gd name="T25" fmla="*/ 117 h 286"/>
                <a:gd name="T26" fmla="*/ 860 w 974"/>
                <a:gd name="T27" fmla="*/ 103 h 286"/>
                <a:gd name="T28" fmla="*/ 872 w 974"/>
                <a:gd name="T29" fmla="*/ 181 h 286"/>
                <a:gd name="T30" fmla="*/ 807 w 974"/>
                <a:gd name="T31" fmla="*/ 131 h 286"/>
                <a:gd name="T32" fmla="*/ 895 w 974"/>
                <a:gd name="T33" fmla="*/ 180 h 286"/>
                <a:gd name="T34" fmla="*/ 955 w 974"/>
                <a:gd name="T35" fmla="*/ 154 h 286"/>
                <a:gd name="T36" fmla="*/ 9 w 974"/>
                <a:gd name="T37" fmla="*/ 1 h 286"/>
                <a:gd name="T38" fmla="*/ 38 w 974"/>
                <a:gd name="T39" fmla="*/ 54 h 286"/>
                <a:gd name="T40" fmla="*/ 122 w 974"/>
                <a:gd name="T41" fmla="*/ 1 h 286"/>
                <a:gd name="T42" fmla="*/ 73 w 974"/>
                <a:gd name="T43" fmla="*/ 42 h 286"/>
                <a:gd name="T44" fmla="*/ 180 w 974"/>
                <a:gd name="T45" fmla="*/ 5 h 286"/>
                <a:gd name="T46" fmla="*/ 184 w 974"/>
                <a:gd name="T47" fmla="*/ 41 h 286"/>
                <a:gd name="T48" fmla="*/ 163 w 974"/>
                <a:gd name="T49" fmla="*/ 24 h 286"/>
                <a:gd name="T50" fmla="*/ 238 w 974"/>
                <a:gd name="T51" fmla="*/ 1 h 286"/>
                <a:gd name="T52" fmla="*/ 270 w 974"/>
                <a:gd name="T53" fmla="*/ 2 h 286"/>
                <a:gd name="T54" fmla="*/ 317 w 974"/>
                <a:gd name="T55" fmla="*/ 16 h 286"/>
                <a:gd name="T56" fmla="*/ 348 w 974"/>
                <a:gd name="T57" fmla="*/ 33 h 286"/>
                <a:gd name="T58" fmla="*/ 385 w 974"/>
                <a:gd name="T59" fmla="*/ 54 h 286"/>
                <a:gd name="T60" fmla="*/ 445 w 974"/>
                <a:gd name="T61" fmla="*/ 55 h 286"/>
                <a:gd name="T62" fmla="*/ 507 w 974"/>
                <a:gd name="T63" fmla="*/ 4 h 286"/>
                <a:gd name="T64" fmla="*/ 502 w 974"/>
                <a:gd name="T65" fmla="*/ 54 h 286"/>
                <a:gd name="T66" fmla="*/ 523 w 974"/>
                <a:gd name="T67" fmla="*/ 21 h 286"/>
                <a:gd name="T68" fmla="*/ 593 w 974"/>
                <a:gd name="T69" fmla="*/ 48 h 286"/>
                <a:gd name="T70" fmla="*/ 554 w 974"/>
                <a:gd name="T71" fmla="*/ 54 h 286"/>
                <a:gd name="T72" fmla="*/ 642 w 974"/>
                <a:gd name="T73" fmla="*/ 42 h 286"/>
                <a:gd name="T74" fmla="*/ 645 w 974"/>
                <a:gd name="T75" fmla="*/ 8 h 286"/>
                <a:gd name="T76" fmla="*/ 671 w 974"/>
                <a:gd name="T77" fmla="*/ 42 h 286"/>
                <a:gd name="T78" fmla="*/ 746 w 974"/>
                <a:gd name="T79" fmla="*/ 1 h 286"/>
                <a:gd name="T80" fmla="*/ 729 w 974"/>
                <a:gd name="T81" fmla="*/ 54 h 286"/>
                <a:gd name="T82" fmla="*/ 803 w 974"/>
                <a:gd name="T83" fmla="*/ 7 h 286"/>
                <a:gd name="T84" fmla="*/ 790 w 974"/>
                <a:gd name="T85" fmla="*/ 54 h 286"/>
                <a:gd name="T86" fmla="*/ 869 w 974"/>
                <a:gd name="T87" fmla="*/ 25 h 286"/>
                <a:gd name="T88" fmla="*/ 935 w 974"/>
                <a:gd name="T89" fmla="*/ 5 h 286"/>
                <a:gd name="T90" fmla="*/ 964 w 974"/>
                <a:gd name="T91" fmla="*/ 19 h 286"/>
                <a:gd name="T92" fmla="*/ 250 w 974"/>
                <a:gd name="T93" fmla="*/ 274 h 286"/>
                <a:gd name="T94" fmla="*/ 300 w 974"/>
                <a:gd name="T95" fmla="*/ 285 h 286"/>
                <a:gd name="T96" fmla="*/ 259 w 974"/>
                <a:gd name="T97" fmla="*/ 243 h 286"/>
                <a:gd name="T98" fmla="*/ 320 w 974"/>
                <a:gd name="T99" fmla="*/ 247 h 286"/>
                <a:gd name="T100" fmla="*/ 350 w 974"/>
                <a:gd name="T101" fmla="*/ 264 h 286"/>
                <a:gd name="T102" fmla="*/ 472 w 974"/>
                <a:gd name="T103" fmla="*/ 234 h 286"/>
                <a:gd name="T104" fmla="*/ 456 w 974"/>
                <a:gd name="T105" fmla="*/ 264 h 286"/>
                <a:gd name="T106" fmla="*/ 480 w 974"/>
                <a:gd name="T107" fmla="*/ 285 h 286"/>
                <a:gd name="T108" fmla="*/ 517 w 974"/>
                <a:gd name="T109" fmla="*/ 232 h 286"/>
                <a:gd name="T110" fmla="*/ 538 w 974"/>
                <a:gd name="T111" fmla="*/ 232 h 286"/>
                <a:gd name="T112" fmla="*/ 574 w 974"/>
                <a:gd name="T113" fmla="*/ 242 h 286"/>
                <a:gd name="T114" fmla="*/ 600 w 974"/>
                <a:gd name="T115" fmla="*/ 232 h 286"/>
                <a:gd name="T116" fmla="*/ 669 w 974"/>
                <a:gd name="T117" fmla="*/ 232 h 286"/>
                <a:gd name="T118" fmla="*/ 668 w 974"/>
                <a:gd name="T119" fmla="*/ 281 h 286"/>
                <a:gd name="T120" fmla="*/ 702 w 974"/>
                <a:gd name="T121" fmla="*/ 283 h 286"/>
                <a:gd name="T122" fmla="*/ 734 w 974"/>
                <a:gd name="T123" fmla="*/ 2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286">
                  <a:moveTo>
                    <a:pt x="104" y="92"/>
                  </a:moveTo>
                  <a:cubicBezTo>
                    <a:pt x="106" y="93"/>
                    <a:pt x="107" y="96"/>
                    <a:pt x="108" y="100"/>
                  </a:cubicBezTo>
                  <a:cubicBezTo>
                    <a:pt x="108" y="102"/>
                    <a:pt x="109" y="103"/>
                    <a:pt x="110" y="103"/>
                  </a:cubicBezTo>
                  <a:cubicBezTo>
                    <a:pt x="111" y="103"/>
                    <a:pt x="112" y="102"/>
                    <a:pt x="112" y="100"/>
                  </a:cubicBezTo>
                  <a:cubicBezTo>
                    <a:pt x="112" y="99"/>
                    <a:pt x="111" y="98"/>
                    <a:pt x="111" y="96"/>
                  </a:cubicBezTo>
                  <a:cubicBezTo>
                    <a:pt x="111" y="94"/>
                    <a:pt x="111" y="91"/>
                    <a:pt x="111" y="88"/>
                  </a:cubicBezTo>
                  <a:cubicBezTo>
                    <a:pt x="111" y="84"/>
                    <a:pt x="110" y="82"/>
                    <a:pt x="110" y="82"/>
                  </a:cubicBezTo>
                  <a:cubicBezTo>
                    <a:pt x="109" y="81"/>
                    <a:pt x="107" y="81"/>
                    <a:pt x="104" y="81"/>
                  </a:cubicBezTo>
                  <a:cubicBezTo>
                    <a:pt x="7" y="81"/>
                    <a:pt x="7" y="81"/>
                    <a:pt x="7" y="81"/>
                  </a:cubicBezTo>
                  <a:cubicBezTo>
                    <a:pt x="5" y="81"/>
                    <a:pt x="4" y="81"/>
                    <a:pt x="4" y="82"/>
                  </a:cubicBezTo>
                  <a:cubicBezTo>
                    <a:pt x="3" y="83"/>
                    <a:pt x="3" y="85"/>
                    <a:pt x="3" y="87"/>
                  </a:cubicBezTo>
                  <a:cubicBezTo>
                    <a:pt x="3" y="90"/>
                    <a:pt x="2" y="94"/>
                    <a:pt x="1" y="98"/>
                  </a:cubicBezTo>
                  <a:cubicBezTo>
                    <a:pt x="1" y="101"/>
                    <a:pt x="0" y="103"/>
                    <a:pt x="0" y="105"/>
                  </a:cubicBezTo>
                  <a:cubicBezTo>
                    <a:pt x="0" y="106"/>
                    <a:pt x="1" y="107"/>
                    <a:pt x="2" y="107"/>
                  </a:cubicBezTo>
                  <a:cubicBezTo>
                    <a:pt x="3" y="107"/>
                    <a:pt x="4" y="106"/>
                    <a:pt x="4" y="104"/>
                  </a:cubicBezTo>
                  <a:cubicBezTo>
                    <a:pt x="5" y="98"/>
                    <a:pt x="7" y="95"/>
                    <a:pt x="9" y="93"/>
                  </a:cubicBezTo>
                  <a:cubicBezTo>
                    <a:pt x="11" y="91"/>
                    <a:pt x="15" y="90"/>
                    <a:pt x="20" y="90"/>
                  </a:cubicBezTo>
                  <a:cubicBezTo>
                    <a:pt x="43" y="90"/>
                    <a:pt x="43" y="90"/>
                    <a:pt x="43" y="90"/>
                  </a:cubicBezTo>
                  <a:cubicBezTo>
                    <a:pt x="46" y="90"/>
                    <a:pt x="47" y="90"/>
                    <a:pt x="48" y="91"/>
                  </a:cubicBezTo>
                  <a:cubicBezTo>
                    <a:pt x="48" y="91"/>
                    <a:pt x="49" y="93"/>
                    <a:pt x="49" y="95"/>
                  </a:cubicBezTo>
                  <a:cubicBezTo>
                    <a:pt x="49" y="97"/>
                    <a:pt x="49" y="97"/>
                    <a:pt x="49" y="97"/>
                  </a:cubicBezTo>
                  <a:cubicBezTo>
                    <a:pt x="49" y="186"/>
                    <a:pt x="49" y="186"/>
                    <a:pt x="49" y="186"/>
                  </a:cubicBezTo>
                  <a:cubicBezTo>
                    <a:pt x="49" y="191"/>
                    <a:pt x="48" y="194"/>
                    <a:pt x="46" y="196"/>
                  </a:cubicBezTo>
                  <a:cubicBezTo>
                    <a:pt x="45" y="198"/>
                    <a:pt x="42" y="199"/>
                    <a:pt x="37" y="200"/>
                  </a:cubicBezTo>
                  <a:cubicBezTo>
                    <a:pt x="35" y="200"/>
                    <a:pt x="34" y="201"/>
                    <a:pt x="34" y="202"/>
                  </a:cubicBezTo>
                  <a:cubicBezTo>
                    <a:pt x="34" y="203"/>
                    <a:pt x="35" y="204"/>
                    <a:pt x="37" y="204"/>
                  </a:cubicBezTo>
                  <a:cubicBezTo>
                    <a:pt x="37" y="204"/>
                    <a:pt x="39" y="204"/>
                    <a:pt x="43" y="203"/>
                  </a:cubicBezTo>
                  <a:cubicBezTo>
                    <a:pt x="44" y="203"/>
                    <a:pt x="47" y="203"/>
                    <a:pt x="49" y="203"/>
                  </a:cubicBezTo>
                  <a:cubicBezTo>
                    <a:pt x="56" y="203"/>
                    <a:pt x="56" y="203"/>
                    <a:pt x="56" y="203"/>
                  </a:cubicBezTo>
                  <a:cubicBezTo>
                    <a:pt x="63" y="203"/>
                    <a:pt x="63" y="203"/>
                    <a:pt x="63" y="203"/>
                  </a:cubicBezTo>
                  <a:cubicBezTo>
                    <a:pt x="67" y="203"/>
                    <a:pt x="70" y="203"/>
                    <a:pt x="71" y="203"/>
                  </a:cubicBezTo>
                  <a:cubicBezTo>
                    <a:pt x="73" y="204"/>
                    <a:pt x="74" y="204"/>
                    <a:pt x="75" y="204"/>
                  </a:cubicBezTo>
                  <a:cubicBezTo>
                    <a:pt x="77" y="204"/>
                    <a:pt x="78" y="203"/>
                    <a:pt x="78" y="202"/>
                  </a:cubicBezTo>
                  <a:cubicBezTo>
                    <a:pt x="78" y="201"/>
                    <a:pt x="77" y="200"/>
                    <a:pt x="74" y="200"/>
                  </a:cubicBezTo>
                  <a:cubicBezTo>
                    <a:pt x="67" y="198"/>
                    <a:pt x="63" y="194"/>
                    <a:pt x="63" y="187"/>
                  </a:cubicBezTo>
                  <a:cubicBezTo>
                    <a:pt x="63" y="184"/>
                    <a:pt x="63" y="184"/>
                    <a:pt x="63" y="184"/>
                  </a:cubicBezTo>
                  <a:cubicBezTo>
                    <a:pt x="63" y="96"/>
                    <a:pt x="63" y="96"/>
                    <a:pt x="63" y="96"/>
                  </a:cubicBezTo>
                  <a:cubicBezTo>
                    <a:pt x="63" y="93"/>
                    <a:pt x="63" y="92"/>
                    <a:pt x="64" y="91"/>
                  </a:cubicBezTo>
                  <a:cubicBezTo>
                    <a:pt x="64" y="90"/>
                    <a:pt x="66" y="90"/>
                    <a:pt x="69" y="90"/>
                  </a:cubicBezTo>
                  <a:cubicBezTo>
                    <a:pt x="94" y="90"/>
                    <a:pt x="94" y="90"/>
                    <a:pt x="94" y="90"/>
                  </a:cubicBezTo>
                  <a:cubicBezTo>
                    <a:pt x="99" y="90"/>
                    <a:pt x="102" y="90"/>
                    <a:pt x="104" y="92"/>
                  </a:cubicBezTo>
                  <a:close/>
                  <a:moveTo>
                    <a:pt x="152" y="88"/>
                  </a:moveTo>
                  <a:cubicBezTo>
                    <a:pt x="153" y="87"/>
                    <a:pt x="156" y="87"/>
                    <a:pt x="159" y="87"/>
                  </a:cubicBezTo>
                  <a:cubicBezTo>
                    <a:pt x="173" y="87"/>
                    <a:pt x="173" y="87"/>
                    <a:pt x="173" y="87"/>
                  </a:cubicBezTo>
                  <a:cubicBezTo>
                    <a:pt x="183" y="87"/>
                    <a:pt x="189" y="87"/>
                    <a:pt x="192" y="88"/>
                  </a:cubicBezTo>
                  <a:cubicBezTo>
                    <a:pt x="196" y="89"/>
                    <a:pt x="198" y="91"/>
                    <a:pt x="199" y="94"/>
                  </a:cubicBezTo>
                  <a:cubicBezTo>
                    <a:pt x="200" y="95"/>
                    <a:pt x="200" y="97"/>
                    <a:pt x="200" y="99"/>
                  </a:cubicBezTo>
                  <a:cubicBezTo>
                    <a:pt x="200" y="101"/>
                    <a:pt x="200" y="101"/>
                    <a:pt x="200" y="101"/>
                  </a:cubicBezTo>
                  <a:cubicBezTo>
                    <a:pt x="200" y="103"/>
                    <a:pt x="201" y="104"/>
                    <a:pt x="202" y="104"/>
                  </a:cubicBezTo>
                  <a:cubicBezTo>
                    <a:pt x="203" y="104"/>
                    <a:pt x="204" y="104"/>
                    <a:pt x="204" y="103"/>
                  </a:cubicBezTo>
                  <a:cubicBezTo>
                    <a:pt x="204" y="102"/>
                    <a:pt x="205" y="100"/>
                    <a:pt x="205" y="96"/>
                  </a:cubicBezTo>
                  <a:cubicBezTo>
                    <a:pt x="205" y="91"/>
                    <a:pt x="205" y="91"/>
                    <a:pt x="205" y="91"/>
                  </a:cubicBezTo>
                  <a:cubicBezTo>
                    <a:pt x="206" y="87"/>
                    <a:pt x="206" y="85"/>
                    <a:pt x="206" y="84"/>
                  </a:cubicBezTo>
                  <a:cubicBezTo>
                    <a:pt x="206" y="83"/>
                    <a:pt x="206" y="82"/>
                    <a:pt x="206" y="82"/>
                  </a:cubicBezTo>
                  <a:cubicBezTo>
                    <a:pt x="206" y="80"/>
                    <a:pt x="205" y="79"/>
                    <a:pt x="203" y="79"/>
                  </a:cubicBezTo>
                  <a:cubicBezTo>
                    <a:pt x="203" y="79"/>
                    <a:pt x="201" y="79"/>
                    <a:pt x="200" y="80"/>
                  </a:cubicBezTo>
                  <a:cubicBezTo>
                    <a:pt x="199" y="80"/>
                    <a:pt x="197" y="80"/>
                    <a:pt x="193" y="80"/>
                  </a:cubicBezTo>
                  <a:cubicBezTo>
                    <a:pt x="181" y="81"/>
                    <a:pt x="181" y="81"/>
                    <a:pt x="181" y="81"/>
                  </a:cubicBezTo>
                  <a:cubicBezTo>
                    <a:pt x="175" y="81"/>
                    <a:pt x="169" y="81"/>
                    <a:pt x="161" y="81"/>
                  </a:cubicBezTo>
                  <a:cubicBezTo>
                    <a:pt x="149" y="81"/>
                    <a:pt x="139" y="81"/>
                    <a:pt x="131" y="80"/>
                  </a:cubicBezTo>
                  <a:cubicBezTo>
                    <a:pt x="128" y="79"/>
                    <a:pt x="126" y="79"/>
                    <a:pt x="125" y="79"/>
                  </a:cubicBezTo>
                  <a:cubicBezTo>
                    <a:pt x="122" y="79"/>
                    <a:pt x="121" y="80"/>
                    <a:pt x="121" y="82"/>
                  </a:cubicBezTo>
                  <a:cubicBezTo>
                    <a:pt x="121" y="83"/>
                    <a:pt x="121" y="83"/>
                    <a:pt x="123" y="83"/>
                  </a:cubicBezTo>
                  <a:cubicBezTo>
                    <a:pt x="129" y="83"/>
                    <a:pt x="132" y="85"/>
                    <a:pt x="134" y="88"/>
                  </a:cubicBezTo>
                  <a:cubicBezTo>
                    <a:pt x="136" y="91"/>
                    <a:pt x="137" y="96"/>
                    <a:pt x="137" y="105"/>
                  </a:cubicBezTo>
                  <a:cubicBezTo>
                    <a:pt x="137" y="180"/>
                    <a:pt x="137" y="180"/>
                    <a:pt x="137" y="180"/>
                  </a:cubicBezTo>
                  <a:cubicBezTo>
                    <a:pt x="137" y="186"/>
                    <a:pt x="137" y="186"/>
                    <a:pt x="137" y="186"/>
                  </a:cubicBezTo>
                  <a:cubicBezTo>
                    <a:pt x="137" y="193"/>
                    <a:pt x="135" y="198"/>
                    <a:pt x="130" y="199"/>
                  </a:cubicBezTo>
                  <a:cubicBezTo>
                    <a:pt x="127" y="200"/>
                    <a:pt x="127" y="200"/>
                    <a:pt x="127" y="200"/>
                  </a:cubicBezTo>
                  <a:cubicBezTo>
                    <a:pt x="126" y="200"/>
                    <a:pt x="125" y="201"/>
                    <a:pt x="125" y="202"/>
                  </a:cubicBezTo>
                  <a:cubicBezTo>
                    <a:pt x="125" y="203"/>
                    <a:pt x="126" y="204"/>
                    <a:pt x="128" y="204"/>
                  </a:cubicBezTo>
                  <a:cubicBezTo>
                    <a:pt x="128" y="204"/>
                    <a:pt x="130" y="204"/>
                    <a:pt x="132" y="203"/>
                  </a:cubicBezTo>
                  <a:cubicBezTo>
                    <a:pt x="137" y="202"/>
                    <a:pt x="144" y="202"/>
                    <a:pt x="154" y="202"/>
                  </a:cubicBezTo>
                  <a:cubicBezTo>
                    <a:pt x="162" y="202"/>
                    <a:pt x="171" y="203"/>
                    <a:pt x="183" y="204"/>
                  </a:cubicBezTo>
                  <a:cubicBezTo>
                    <a:pt x="185" y="204"/>
                    <a:pt x="188" y="204"/>
                    <a:pt x="189" y="204"/>
                  </a:cubicBezTo>
                  <a:cubicBezTo>
                    <a:pt x="197" y="204"/>
                    <a:pt x="204" y="201"/>
                    <a:pt x="209" y="194"/>
                  </a:cubicBezTo>
                  <a:cubicBezTo>
                    <a:pt x="214" y="189"/>
                    <a:pt x="216" y="185"/>
                    <a:pt x="216" y="181"/>
                  </a:cubicBezTo>
                  <a:cubicBezTo>
                    <a:pt x="216" y="179"/>
                    <a:pt x="215" y="178"/>
                    <a:pt x="214" y="178"/>
                  </a:cubicBezTo>
                  <a:cubicBezTo>
                    <a:pt x="214" y="178"/>
                    <a:pt x="213" y="179"/>
                    <a:pt x="212" y="180"/>
                  </a:cubicBezTo>
                  <a:cubicBezTo>
                    <a:pt x="206" y="190"/>
                    <a:pt x="190" y="196"/>
                    <a:pt x="167" y="196"/>
                  </a:cubicBezTo>
                  <a:cubicBezTo>
                    <a:pt x="160" y="196"/>
                    <a:pt x="155" y="195"/>
                    <a:pt x="153" y="194"/>
                  </a:cubicBezTo>
                  <a:cubicBezTo>
                    <a:pt x="152" y="193"/>
                    <a:pt x="151" y="189"/>
                    <a:pt x="151" y="184"/>
                  </a:cubicBezTo>
                  <a:cubicBezTo>
                    <a:pt x="151" y="151"/>
                    <a:pt x="151" y="151"/>
                    <a:pt x="151" y="151"/>
                  </a:cubicBezTo>
                  <a:cubicBezTo>
                    <a:pt x="151" y="149"/>
                    <a:pt x="151" y="149"/>
                    <a:pt x="151" y="149"/>
                  </a:cubicBezTo>
                  <a:cubicBezTo>
                    <a:pt x="151" y="147"/>
                    <a:pt x="151" y="146"/>
                    <a:pt x="152" y="145"/>
                  </a:cubicBezTo>
                  <a:cubicBezTo>
                    <a:pt x="153" y="144"/>
                    <a:pt x="155" y="144"/>
                    <a:pt x="158" y="144"/>
                  </a:cubicBezTo>
                  <a:cubicBezTo>
                    <a:pt x="178" y="144"/>
                    <a:pt x="178" y="144"/>
                    <a:pt x="178" y="144"/>
                  </a:cubicBezTo>
                  <a:cubicBezTo>
                    <a:pt x="183" y="144"/>
                    <a:pt x="186" y="145"/>
                    <a:pt x="188" y="146"/>
                  </a:cubicBezTo>
                  <a:cubicBezTo>
                    <a:pt x="191" y="148"/>
                    <a:pt x="192" y="150"/>
                    <a:pt x="193" y="154"/>
                  </a:cubicBezTo>
                  <a:cubicBezTo>
                    <a:pt x="193" y="157"/>
                    <a:pt x="193" y="157"/>
                    <a:pt x="193" y="157"/>
                  </a:cubicBezTo>
                  <a:cubicBezTo>
                    <a:pt x="193" y="158"/>
                    <a:pt x="194" y="159"/>
                    <a:pt x="196" y="159"/>
                  </a:cubicBezTo>
                  <a:cubicBezTo>
                    <a:pt x="197" y="159"/>
                    <a:pt x="197" y="158"/>
                    <a:pt x="197" y="157"/>
                  </a:cubicBezTo>
                  <a:cubicBezTo>
                    <a:pt x="197" y="156"/>
                    <a:pt x="197" y="155"/>
                    <a:pt x="197" y="154"/>
                  </a:cubicBezTo>
                  <a:cubicBezTo>
                    <a:pt x="197" y="150"/>
                    <a:pt x="197" y="147"/>
                    <a:pt x="197" y="143"/>
                  </a:cubicBezTo>
                  <a:cubicBezTo>
                    <a:pt x="197" y="138"/>
                    <a:pt x="197" y="133"/>
                    <a:pt x="197" y="127"/>
                  </a:cubicBezTo>
                  <a:cubicBezTo>
                    <a:pt x="197" y="127"/>
                    <a:pt x="197" y="126"/>
                    <a:pt x="197" y="125"/>
                  </a:cubicBezTo>
                  <a:cubicBezTo>
                    <a:pt x="197" y="124"/>
                    <a:pt x="197" y="123"/>
                    <a:pt x="196" y="123"/>
                  </a:cubicBezTo>
                  <a:cubicBezTo>
                    <a:pt x="194" y="123"/>
                    <a:pt x="194" y="124"/>
                    <a:pt x="193" y="125"/>
                  </a:cubicBezTo>
                  <a:cubicBezTo>
                    <a:pt x="193" y="129"/>
                    <a:pt x="192" y="132"/>
                    <a:pt x="191" y="133"/>
                  </a:cubicBezTo>
                  <a:cubicBezTo>
                    <a:pt x="190" y="134"/>
                    <a:pt x="188" y="135"/>
                    <a:pt x="185" y="135"/>
                  </a:cubicBezTo>
                  <a:cubicBezTo>
                    <a:pt x="181" y="136"/>
                    <a:pt x="176" y="136"/>
                    <a:pt x="170" y="136"/>
                  </a:cubicBezTo>
                  <a:cubicBezTo>
                    <a:pt x="156" y="136"/>
                    <a:pt x="156" y="136"/>
                    <a:pt x="156" y="136"/>
                  </a:cubicBezTo>
                  <a:cubicBezTo>
                    <a:pt x="153" y="136"/>
                    <a:pt x="152" y="136"/>
                    <a:pt x="151" y="136"/>
                  </a:cubicBezTo>
                  <a:cubicBezTo>
                    <a:pt x="151" y="135"/>
                    <a:pt x="151" y="133"/>
                    <a:pt x="151" y="131"/>
                  </a:cubicBezTo>
                  <a:cubicBezTo>
                    <a:pt x="151" y="95"/>
                    <a:pt x="151" y="95"/>
                    <a:pt x="151" y="95"/>
                  </a:cubicBezTo>
                  <a:cubicBezTo>
                    <a:pt x="151" y="91"/>
                    <a:pt x="151" y="89"/>
                    <a:pt x="152" y="88"/>
                  </a:cubicBezTo>
                  <a:close/>
                  <a:moveTo>
                    <a:pt x="333" y="109"/>
                  </a:moveTo>
                  <a:cubicBezTo>
                    <a:pt x="333" y="99"/>
                    <a:pt x="333" y="99"/>
                    <a:pt x="333" y="99"/>
                  </a:cubicBezTo>
                  <a:cubicBezTo>
                    <a:pt x="333" y="94"/>
                    <a:pt x="334" y="90"/>
                    <a:pt x="335" y="88"/>
                  </a:cubicBezTo>
                  <a:cubicBezTo>
                    <a:pt x="336" y="85"/>
                    <a:pt x="339" y="84"/>
                    <a:pt x="342" y="83"/>
                  </a:cubicBezTo>
                  <a:cubicBezTo>
                    <a:pt x="344" y="83"/>
                    <a:pt x="344" y="82"/>
                    <a:pt x="344" y="81"/>
                  </a:cubicBezTo>
                  <a:cubicBezTo>
                    <a:pt x="344" y="80"/>
                    <a:pt x="343" y="80"/>
                    <a:pt x="342" y="80"/>
                  </a:cubicBezTo>
                  <a:cubicBezTo>
                    <a:pt x="341" y="80"/>
                    <a:pt x="339" y="80"/>
                    <a:pt x="337" y="80"/>
                  </a:cubicBezTo>
                  <a:cubicBezTo>
                    <a:pt x="335" y="80"/>
                    <a:pt x="332" y="81"/>
                    <a:pt x="328" y="81"/>
                  </a:cubicBezTo>
                  <a:cubicBezTo>
                    <a:pt x="321" y="81"/>
                    <a:pt x="316" y="80"/>
                    <a:pt x="312" y="80"/>
                  </a:cubicBezTo>
                  <a:cubicBezTo>
                    <a:pt x="310" y="80"/>
                    <a:pt x="309" y="80"/>
                    <a:pt x="308" y="80"/>
                  </a:cubicBezTo>
                  <a:cubicBezTo>
                    <a:pt x="306" y="80"/>
                    <a:pt x="306" y="80"/>
                    <a:pt x="306" y="81"/>
                  </a:cubicBezTo>
                  <a:cubicBezTo>
                    <a:pt x="306" y="83"/>
                    <a:pt x="306" y="83"/>
                    <a:pt x="308" y="84"/>
                  </a:cubicBezTo>
                  <a:cubicBezTo>
                    <a:pt x="314" y="85"/>
                    <a:pt x="318" y="86"/>
                    <a:pt x="321" y="88"/>
                  </a:cubicBezTo>
                  <a:cubicBezTo>
                    <a:pt x="323" y="90"/>
                    <a:pt x="325" y="94"/>
                    <a:pt x="325" y="99"/>
                  </a:cubicBezTo>
                  <a:cubicBezTo>
                    <a:pt x="326" y="120"/>
                    <a:pt x="326" y="120"/>
                    <a:pt x="326" y="120"/>
                  </a:cubicBezTo>
                  <a:cubicBezTo>
                    <a:pt x="326" y="132"/>
                    <a:pt x="326" y="132"/>
                    <a:pt x="326" y="132"/>
                  </a:cubicBezTo>
                  <a:cubicBezTo>
                    <a:pt x="326" y="176"/>
                    <a:pt x="326" y="176"/>
                    <a:pt x="326" y="176"/>
                  </a:cubicBezTo>
                  <a:cubicBezTo>
                    <a:pt x="326" y="177"/>
                    <a:pt x="326" y="177"/>
                    <a:pt x="325" y="177"/>
                  </a:cubicBezTo>
                  <a:cubicBezTo>
                    <a:pt x="325" y="178"/>
                    <a:pt x="324" y="177"/>
                    <a:pt x="323" y="175"/>
                  </a:cubicBezTo>
                  <a:cubicBezTo>
                    <a:pt x="241" y="82"/>
                    <a:pt x="241" y="82"/>
                    <a:pt x="241" y="82"/>
                  </a:cubicBezTo>
                  <a:cubicBezTo>
                    <a:pt x="239" y="81"/>
                    <a:pt x="238" y="80"/>
                    <a:pt x="236" y="80"/>
                  </a:cubicBezTo>
                  <a:cubicBezTo>
                    <a:pt x="235" y="80"/>
                    <a:pt x="234" y="80"/>
                    <a:pt x="233" y="80"/>
                  </a:cubicBezTo>
                  <a:cubicBezTo>
                    <a:pt x="231" y="80"/>
                    <a:pt x="231" y="80"/>
                    <a:pt x="231" y="80"/>
                  </a:cubicBezTo>
                  <a:cubicBezTo>
                    <a:pt x="225" y="80"/>
                    <a:pt x="225" y="80"/>
                    <a:pt x="225" y="80"/>
                  </a:cubicBezTo>
                  <a:cubicBezTo>
                    <a:pt x="222" y="80"/>
                    <a:pt x="222" y="80"/>
                    <a:pt x="222" y="80"/>
                  </a:cubicBezTo>
                  <a:cubicBezTo>
                    <a:pt x="221" y="80"/>
                    <a:pt x="221" y="80"/>
                    <a:pt x="220" y="80"/>
                  </a:cubicBezTo>
                  <a:cubicBezTo>
                    <a:pt x="219" y="80"/>
                    <a:pt x="218" y="80"/>
                    <a:pt x="218" y="81"/>
                  </a:cubicBezTo>
                  <a:cubicBezTo>
                    <a:pt x="218" y="82"/>
                    <a:pt x="219" y="83"/>
                    <a:pt x="221" y="83"/>
                  </a:cubicBezTo>
                  <a:cubicBezTo>
                    <a:pt x="227" y="84"/>
                    <a:pt x="232" y="87"/>
                    <a:pt x="235" y="93"/>
                  </a:cubicBezTo>
                  <a:cubicBezTo>
                    <a:pt x="238" y="99"/>
                    <a:pt x="240" y="107"/>
                    <a:pt x="240" y="118"/>
                  </a:cubicBezTo>
                  <a:cubicBezTo>
                    <a:pt x="240" y="178"/>
                    <a:pt x="240" y="178"/>
                    <a:pt x="240" y="178"/>
                  </a:cubicBezTo>
                  <a:cubicBezTo>
                    <a:pt x="240" y="185"/>
                    <a:pt x="239" y="190"/>
                    <a:pt x="237" y="192"/>
                  </a:cubicBezTo>
                  <a:cubicBezTo>
                    <a:pt x="236" y="195"/>
                    <a:pt x="232" y="198"/>
                    <a:pt x="227" y="199"/>
                  </a:cubicBezTo>
                  <a:cubicBezTo>
                    <a:pt x="225" y="200"/>
                    <a:pt x="225" y="201"/>
                    <a:pt x="225" y="202"/>
                  </a:cubicBezTo>
                  <a:cubicBezTo>
                    <a:pt x="225" y="203"/>
                    <a:pt x="226" y="203"/>
                    <a:pt x="227" y="203"/>
                  </a:cubicBezTo>
                  <a:cubicBezTo>
                    <a:pt x="228" y="203"/>
                    <a:pt x="229" y="203"/>
                    <a:pt x="230" y="203"/>
                  </a:cubicBezTo>
                  <a:cubicBezTo>
                    <a:pt x="233" y="203"/>
                    <a:pt x="235" y="202"/>
                    <a:pt x="237" y="202"/>
                  </a:cubicBezTo>
                  <a:cubicBezTo>
                    <a:pt x="241" y="202"/>
                    <a:pt x="241" y="202"/>
                    <a:pt x="241" y="202"/>
                  </a:cubicBezTo>
                  <a:cubicBezTo>
                    <a:pt x="250" y="203"/>
                    <a:pt x="250" y="203"/>
                    <a:pt x="250" y="203"/>
                  </a:cubicBezTo>
                  <a:cubicBezTo>
                    <a:pt x="255" y="203"/>
                    <a:pt x="258" y="203"/>
                    <a:pt x="258" y="203"/>
                  </a:cubicBezTo>
                  <a:cubicBezTo>
                    <a:pt x="259" y="203"/>
                    <a:pt x="260" y="203"/>
                    <a:pt x="261" y="203"/>
                  </a:cubicBezTo>
                  <a:cubicBezTo>
                    <a:pt x="262" y="203"/>
                    <a:pt x="263" y="203"/>
                    <a:pt x="263" y="202"/>
                  </a:cubicBezTo>
                  <a:cubicBezTo>
                    <a:pt x="263" y="200"/>
                    <a:pt x="262" y="200"/>
                    <a:pt x="260" y="199"/>
                  </a:cubicBezTo>
                  <a:cubicBezTo>
                    <a:pt x="255" y="199"/>
                    <a:pt x="252" y="198"/>
                    <a:pt x="250" y="196"/>
                  </a:cubicBezTo>
                  <a:cubicBezTo>
                    <a:pt x="249" y="195"/>
                    <a:pt x="248" y="192"/>
                    <a:pt x="247" y="188"/>
                  </a:cubicBezTo>
                  <a:cubicBezTo>
                    <a:pt x="247" y="182"/>
                    <a:pt x="247" y="182"/>
                    <a:pt x="247" y="182"/>
                  </a:cubicBezTo>
                  <a:cubicBezTo>
                    <a:pt x="247" y="178"/>
                    <a:pt x="247" y="178"/>
                    <a:pt x="247" y="178"/>
                  </a:cubicBezTo>
                  <a:cubicBezTo>
                    <a:pt x="247" y="117"/>
                    <a:pt x="247" y="117"/>
                    <a:pt x="247" y="117"/>
                  </a:cubicBezTo>
                  <a:cubicBezTo>
                    <a:pt x="247" y="115"/>
                    <a:pt x="248" y="113"/>
                    <a:pt x="249" y="113"/>
                  </a:cubicBezTo>
                  <a:cubicBezTo>
                    <a:pt x="249" y="113"/>
                    <a:pt x="250" y="113"/>
                    <a:pt x="250" y="114"/>
                  </a:cubicBezTo>
                  <a:cubicBezTo>
                    <a:pt x="251" y="115"/>
                    <a:pt x="251" y="115"/>
                    <a:pt x="251" y="115"/>
                  </a:cubicBezTo>
                  <a:cubicBezTo>
                    <a:pt x="326" y="201"/>
                    <a:pt x="326" y="201"/>
                    <a:pt x="326" y="201"/>
                  </a:cubicBezTo>
                  <a:cubicBezTo>
                    <a:pt x="328" y="203"/>
                    <a:pt x="328" y="203"/>
                    <a:pt x="328" y="203"/>
                  </a:cubicBezTo>
                  <a:cubicBezTo>
                    <a:pt x="329" y="204"/>
                    <a:pt x="329" y="204"/>
                    <a:pt x="330" y="204"/>
                  </a:cubicBezTo>
                  <a:cubicBezTo>
                    <a:pt x="332" y="204"/>
                    <a:pt x="332" y="203"/>
                    <a:pt x="333" y="202"/>
                  </a:cubicBezTo>
                  <a:cubicBezTo>
                    <a:pt x="333" y="200"/>
                    <a:pt x="333" y="196"/>
                    <a:pt x="333" y="190"/>
                  </a:cubicBezTo>
                  <a:cubicBezTo>
                    <a:pt x="333" y="115"/>
                    <a:pt x="333" y="115"/>
                    <a:pt x="333" y="115"/>
                  </a:cubicBezTo>
                  <a:cubicBezTo>
                    <a:pt x="333" y="109"/>
                    <a:pt x="333" y="109"/>
                    <a:pt x="333" y="109"/>
                  </a:cubicBezTo>
                  <a:close/>
                  <a:moveTo>
                    <a:pt x="463" y="109"/>
                  </a:moveTo>
                  <a:cubicBezTo>
                    <a:pt x="463" y="99"/>
                    <a:pt x="463" y="99"/>
                    <a:pt x="463" y="99"/>
                  </a:cubicBezTo>
                  <a:cubicBezTo>
                    <a:pt x="463" y="94"/>
                    <a:pt x="463" y="90"/>
                    <a:pt x="465" y="88"/>
                  </a:cubicBezTo>
                  <a:cubicBezTo>
                    <a:pt x="466" y="85"/>
                    <a:pt x="468" y="84"/>
                    <a:pt x="472" y="83"/>
                  </a:cubicBezTo>
                  <a:cubicBezTo>
                    <a:pt x="473" y="83"/>
                    <a:pt x="474" y="82"/>
                    <a:pt x="474" y="81"/>
                  </a:cubicBezTo>
                  <a:cubicBezTo>
                    <a:pt x="474" y="80"/>
                    <a:pt x="473" y="80"/>
                    <a:pt x="471" y="80"/>
                  </a:cubicBezTo>
                  <a:cubicBezTo>
                    <a:pt x="470" y="80"/>
                    <a:pt x="469" y="80"/>
                    <a:pt x="467" y="80"/>
                  </a:cubicBezTo>
                  <a:cubicBezTo>
                    <a:pt x="465" y="80"/>
                    <a:pt x="462" y="81"/>
                    <a:pt x="458" y="81"/>
                  </a:cubicBezTo>
                  <a:cubicBezTo>
                    <a:pt x="451" y="81"/>
                    <a:pt x="445" y="80"/>
                    <a:pt x="441" y="80"/>
                  </a:cubicBezTo>
                  <a:cubicBezTo>
                    <a:pt x="440" y="80"/>
                    <a:pt x="438" y="80"/>
                    <a:pt x="438" y="80"/>
                  </a:cubicBezTo>
                  <a:cubicBezTo>
                    <a:pt x="436" y="80"/>
                    <a:pt x="435" y="80"/>
                    <a:pt x="435" y="81"/>
                  </a:cubicBezTo>
                  <a:cubicBezTo>
                    <a:pt x="435" y="83"/>
                    <a:pt x="436" y="83"/>
                    <a:pt x="438" y="84"/>
                  </a:cubicBezTo>
                  <a:cubicBezTo>
                    <a:pt x="444" y="85"/>
                    <a:pt x="448" y="86"/>
                    <a:pt x="450" y="88"/>
                  </a:cubicBezTo>
                  <a:cubicBezTo>
                    <a:pt x="453" y="90"/>
                    <a:pt x="454" y="94"/>
                    <a:pt x="455" y="99"/>
                  </a:cubicBezTo>
                  <a:cubicBezTo>
                    <a:pt x="456" y="120"/>
                    <a:pt x="456" y="120"/>
                    <a:pt x="456" y="120"/>
                  </a:cubicBezTo>
                  <a:cubicBezTo>
                    <a:pt x="456" y="132"/>
                    <a:pt x="456" y="132"/>
                    <a:pt x="456" y="132"/>
                  </a:cubicBezTo>
                  <a:cubicBezTo>
                    <a:pt x="456" y="176"/>
                    <a:pt x="456" y="176"/>
                    <a:pt x="456" y="176"/>
                  </a:cubicBezTo>
                  <a:cubicBezTo>
                    <a:pt x="456" y="177"/>
                    <a:pt x="455" y="177"/>
                    <a:pt x="455" y="177"/>
                  </a:cubicBezTo>
                  <a:cubicBezTo>
                    <a:pt x="454" y="178"/>
                    <a:pt x="454" y="177"/>
                    <a:pt x="452" y="175"/>
                  </a:cubicBezTo>
                  <a:cubicBezTo>
                    <a:pt x="370" y="82"/>
                    <a:pt x="370" y="82"/>
                    <a:pt x="370" y="82"/>
                  </a:cubicBezTo>
                  <a:cubicBezTo>
                    <a:pt x="369" y="81"/>
                    <a:pt x="367" y="80"/>
                    <a:pt x="366" y="80"/>
                  </a:cubicBezTo>
                  <a:cubicBezTo>
                    <a:pt x="365" y="80"/>
                    <a:pt x="364" y="80"/>
                    <a:pt x="362" y="80"/>
                  </a:cubicBezTo>
                  <a:cubicBezTo>
                    <a:pt x="361" y="80"/>
                    <a:pt x="361" y="80"/>
                    <a:pt x="361" y="80"/>
                  </a:cubicBezTo>
                  <a:cubicBezTo>
                    <a:pt x="355" y="80"/>
                    <a:pt x="355" y="80"/>
                    <a:pt x="355" y="80"/>
                  </a:cubicBezTo>
                  <a:cubicBezTo>
                    <a:pt x="351" y="80"/>
                    <a:pt x="351" y="80"/>
                    <a:pt x="351" y="80"/>
                  </a:cubicBezTo>
                  <a:cubicBezTo>
                    <a:pt x="351" y="80"/>
                    <a:pt x="350" y="80"/>
                    <a:pt x="350" y="80"/>
                  </a:cubicBezTo>
                  <a:cubicBezTo>
                    <a:pt x="349" y="80"/>
                    <a:pt x="348" y="80"/>
                    <a:pt x="348" y="81"/>
                  </a:cubicBezTo>
                  <a:cubicBezTo>
                    <a:pt x="348" y="82"/>
                    <a:pt x="349" y="83"/>
                    <a:pt x="350" y="83"/>
                  </a:cubicBezTo>
                  <a:cubicBezTo>
                    <a:pt x="357" y="84"/>
                    <a:pt x="361" y="87"/>
                    <a:pt x="365" y="93"/>
                  </a:cubicBezTo>
                  <a:cubicBezTo>
                    <a:pt x="368" y="99"/>
                    <a:pt x="369" y="107"/>
                    <a:pt x="369" y="118"/>
                  </a:cubicBezTo>
                  <a:cubicBezTo>
                    <a:pt x="369" y="178"/>
                    <a:pt x="369" y="178"/>
                    <a:pt x="369" y="178"/>
                  </a:cubicBezTo>
                  <a:cubicBezTo>
                    <a:pt x="369" y="185"/>
                    <a:pt x="369" y="190"/>
                    <a:pt x="367" y="192"/>
                  </a:cubicBezTo>
                  <a:cubicBezTo>
                    <a:pt x="365" y="195"/>
                    <a:pt x="362" y="198"/>
                    <a:pt x="357" y="199"/>
                  </a:cubicBezTo>
                  <a:cubicBezTo>
                    <a:pt x="355" y="200"/>
                    <a:pt x="354" y="201"/>
                    <a:pt x="354" y="202"/>
                  </a:cubicBezTo>
                  <a:cubicBezTo>
                    <a:pt x="354" y="203"/>
                    <a:pt x="355" y="203"/>
                    <a:pt x="357" y="203"/>
                  </a:cubicBezTo>
                  <a:cubicBezTo>
                    <a:pt x="357" y="203"/>
                    <a:pt x="358" y="203"/>
                    <a:pt x="360" y="203"/>
                  </a:cubicBezTo>
                  <a:cubicBezTo>
                    <a:pt x="362" y="203"/>
                    <a:pt x="364" y="202"/>
                    <a:pt x="367" y="202"/>
                  </a:cubicBezTo>
                  <a:cubicBezTo>
                    <a:pt x="371" y="202"/>
                    <a:pt x="371" y="202"/>
                    <a:pt x="371" y="202"/>
                  </a:cubicBezTo>
                  <a:cubicBezTo>
                    <a:pt x="380" y="203"/>
                    <a:pt x="380" y="203"/>
                    <a:pt x="380" y="203"/>
                  </a:cubicBezTo>
                  <a:cubicBezTo>
                    <a:pt x="384" y="203"/>
                    <a:pt x="387" y="203"/>
                    <a:pt x="388" y="203"/>
                  </a:cubicBezTo>
                  <a:cubicBezTo>
                    <a:pt x="389" y="203"/>
                    <a:pt x="390" y="203"/>
                    <a:pt x="390" y="203"/>
                  </a:cubicBezTo>
                  <a:cubicBezTo>
                    <a:pt x="392" y="203"/>
                    <a:pt x="392" y="203"/>
                    <a:pt x="392" y="202"/>
                  </a:cubicBezTo>
                  <a:cubicBezTo>
                    <a:pt x="392" y="200"/>
                    <a:pt x="391" y="200"/>
                    <a:pt x="389" y="199"/>
                  </a:cubicBezTo>
                  <a:cubicBezTo>
                    <a:pt x="385" y="199"/>
                    <a:pt x="381" y="198"/>
                    <a:pt x="380" y="196"/>
                  </a:cubicBezTo>
                  <a:cubicBezTo>
                    <a:pt x="378" y="195"/>
                    <a:pt x="377" y="192"/>
                    <a:pt x="377" y="188"/>
                  </a:cubicBezTo>
                  <a:cubicBezTo>
                    <a:pt x="377" y="182"/>
                    <a:pt x="377" y="182"/>
                    <a:pt x="377" y="182"/>
                  </a:cubicBezTo>
                  <a:cubicBezTo>
                    <a:pt x="377" y="178"/>
                    <a:pt x="377" y="178"/>
                    <a:pt x="377" y="178"/>
                  </a:cubicBezTo>
                  <a:cubicBezTo>
                    <a:pt x="377" y="117"/>
                    <a:pt x="377" y="117"/>
                    <a:pt x="377" y="117"/>
                  </a:cubicBezTo>
                  <a:cubicBezTo>
                    <a:pt x="377" y="115"/>
                    <a:pt x="377" y="113"/>
                    <a:pt x="378" y="113"/>
                  </a:cubicBezTo>
                  <a:cubicBezTo>
                    <a:pt x="379" y="113"/>
                    <a:pt x="379" y="113"/>
                    <a:pt x="380" y="114"/>
                  </a:cubicBezTo>
                  <a:cubicBezTo>
                    <a:pt x="380" y="115"/>
                    <a:pt x="380" y="115"/>
                    <a:pt x="380" y="115"/>
                  </a:cubicBezTo>
                  <a:cubicBezTo>
                    <a:pt x="456" y="201"/>
                    <a:pt x="456" y="201"/>
                    <a:pt x="456" y="201"/>
                  </a:cubicBezTo>
                  <a:cubicBezTo>
                    <a:pt x="458" y="203"/>
                    <a:pt x="458" y="203"/>
                    <a:pt x="458" y="203"/>
                  </a:cubicBezTo>
                  <a:cubicBezTo>
                    <a:pt x="458" y="204"/>
                    <a:pt x="459" y="204"/>
                    <a:pt x="460" y="204"/>
                  </a:cubicBezTo>
                  <a:cubicBezTo>
                    <a:pt x="461" y="204"/>
                    <a:pt x="462" y="203"/>
                    <a:pt x="462" y="202"/>
                  </a:cubicBezTo>
                  <a:cubicBezTo>
                    <a:pt x="463" y="200"/>
                    <a:pt x="463" y="196"/>
                    <a:pt x="463" y="190"/>
                  </a:cubicBezTo>
                  <a:cubicBezTo>
                    <a:pt x="463" y="115"/>
                    <a:pt x="463" y="115"/>
                    <a:pt x="463" y="115"/>
                  </a:cubicBezTo>
                  <a:cubicBezTo>
                    <a:pt x="463" y="109"/>
                    <a:pt x="463" y="109"/>
                    <a:pt x="463" y="109"/>
                  </a:cubicBezTo>
                  <a:close/>
                  <a:moveTo>
                    <a:pt x="512" y="88"/>
                  </a:moveTo>
                  <a:cubicBezTo>
                    <a:pt x="513" y="87"/>
                    <a:pt x="515" y="87"/>
                    <a:pt x="519" y="87"/>
                  </a:cubicBezTo>
                  <a:cubicBezTo>
                    <a:pt x="533" y="87"/>
                    <a:pt x="533" y="87"/>
                    <a:pt x="533" y="87"/>
                  </a:cubicBezTo>
                  <a:cubicBezTo>
                    <a:pt x="542" y="87"/>
                    <a:pt x="548" y="87"/>
                    <a:pt x="552" y="88"/>
                  </a:cubicBezTo>
                  <a:cubicBezTo>
                    <a:pt x="555" y="89"/>
                    <a:pt x="558" y="91"/>
                    <a:pt x="559" y="94"/>
                  </a:cubicBezTo>
                  <a:cubicBezTo>
                    <a:pt x="559" y="95"/>
                    <a:pt x="560" y="97"/>
                    <a:pt x="560" y="99"/>
                  </a:cubicBezTo>
                  <a:cubicBezTo>
                    <a:pt x="560" y="101"/>
                    <a:pt x="560" y="101"/>
                    <a:pt x="560" y="101"/>
                  </a:cubicBezTo>
                  <a:cubicBezTo>
                    <a:pt x="560" y="103"/>
                    <a:pt x="560" y="104"/>
                    <a:pt x="562" y="104"/>
                  </a:cubicBezTo>
                  <a:cubicBezTo>
                    <a:pt x="563" y="104"/>
                    <a:pt x="563" y="104"/>
                    <a:pt x="564" y="103"/>
                  </a:cubicBezTo>
                  <a:cubicBezTo>
                    <a:pt x="564" y="102"/>
                    <a:pt x="564" y="100"/>
                    <a:pt x="564" y="96"/>
                  </a:cubicBezTo>
                  <a:cubicBezTo>
                    <a:pt x="565" y="91"/>
                    <a:pt x="565" y="91"/>
                    <a:pt x="565" y="91"/>
                  </a:cubicBezTo>
                  <a:cubicBezTo>
                    <a:pt x="565" y="87"/>
                    <a:pt x="565" y="85"/>
                    <a:pt x="566" y="84"/>
                  </a:cubicBezTo>
                  <a:cubicBezTo>
                    <a:pt x="566" y="83"/>
                    <a:pt x="566" y="82"/>
                    <a:pt x="566" y="82"/>
                  </a:cubicBezTo>
                  <a:cubicBezTo>
                    <a:pt x="566" y="80"/>
                    <a:pt x="565" y="79"/>
                    <a:pt x="563" y="79"/>
                  </a:cubicBezTo>
                  <a:cubicBezTo>
                    <a:pt x="562" y="79"/>
                    <a:pt x="561" y="79"/>
                    <a:pt x="559" y="80"/>
                  </a:cubicBezTo>
                  <a:cubicBezTo>
                    <a:pt x="559" y="80"/>
                    <a:pt x="556" y="80"/>
                    <a:pt x="553" y="80"/>
                  </a:cubicBezTo>
                  <a:cubicBezTo>
                    <a:pt x="540" y="81"/>
                    <a:pt x="540" y="81"/>
                    <a:pt x="540" y="81"/>
                  </a:cubicBezTo>
                  <a:cubicBezTo>
                    <a:pt x="535" y="81"/>
                    <a:pt x="528" y="81"/>
                    <a:pt x="521" y="81"/>
                  </a:cubicBezTo>
                  <a:cubicBezTo>
                    <a:pt x="509" y="81"/>
                    <a:pt x="499" y="81"/>
                    <a:pt x="490" y="80"/>
                  </a:cubicBezTo>
                  <a:cubicBezTo>
                    <a:pt x="488" y="79"/>
                    <a:pt x="486" y="79"/>
                    <a:pt x="484" y="79"/>
                  </a:cubicBezTo>
                  <a:cubicBezTo>
                    <a:pt x="482" y="79"/>
                    <a:pt x="480" y="80"/>
                    <a:pt x="480" y="82"/>
                  </a:cubicBezTo>
                  <a:cubicBezTo>
                    <a:pt x="480" y="83"/>
                    <a:pt x="481" y="83"/>
                    <a:pt x="483" y="83"/>
                  </a:cubicBezTo>
                  <a:cubicBezTo>
                    <a:pt x="488" y="83"/>
                    <a:pt x="492" y="85"/>
                    <a:pt x="494" y="88"/>
                  </a:cubicBezTo>
                  <a:cubicBezTo>
                    <a:pt x="496" y="91"/>
                    <a:pt x="497" y="96"/>
                    <a:pt x="497" y="105"/>
                  </a:cubicBezTo>
                  <a:cubicBezTo>
                    <a:pt x="497" y="180"/>
                    <a:pt x="497" y="180"/>
                    <a:pt x="497" y="180"/>
                  </a:cubicBezTo>
                  <a:cubicBezTo>
                    <a:pt x="496" y="186"/>
                    <a:pt x="496" y="186"/>
                    <a:pt x="496" y="186"/>
                  </a:cubicBezTo>
                  <a:cubicBezTo>
                    <a:pt x="496" y="193"/>
                    <a:pt x="494" y="198"/>
                    <a:pt x="490" y="199"/>
                  </a:cubicBezTo>
                  <a:cubicBezTo>
                    <a:pt x="487" y="200"/>
                    <a:pt x="487" y="200"/>
                    <a:pt x="487" y="200"/>
                  </a:cubicBezTo>
                  <a:cubicBezTo>
                    <a:pt x="485" y="200"/>
                    <a:pt x="484" y="201"/>
                    <a:pt x="484" y="202"/>
                  </a:cubicBezTo>
                  <a:cubicBezTo>
                    <a:pt x="484" y="203"/>
                    <a:pt x="485" y="204"/>
                    <a:pt x="487" y="204"/>
                  </a:cubicBezTo>
                  <a:cubicBezTo>
                    <a:pt x="488" y="204"/>
                    <a:pt x="490" y="204"/>
                    <a:pt x="492" y="203"/>
                  </a:cubicBezTo>
                  <a:cubicBezTo>
                    <a:pt x="496" y="202"/>
                    <a:pt x="503" y="202"/>
                    <a:pt x="514" y="202"/>
                  </a:cubicBezTo>
                  <a:cubicBezTo>
                    <a:pt x="521" y="202"/>
                    <a:pt x="531" y="203"/>
                    <a:pt x="542" y="204"/>
                  </a:cubicBezTo>
                  <a:cubicBezTo>
                    <a:pt x="545" y="204"/>
                    <a:pt x="547" y="204"/>
                    <a:pt x="549" y="204"/>
                  </a:cubicBezTo>
                  <a:cubicBezTo>
                    <a:pt x="557" y="204"/>
                    <a:pt x="564" y="201"/>
                    <a:pt x="569" y="194"/>
                  </a:cubicBezTo>
                  <a:cubicBezTo>
                    <a:pt x="573" y="189"/>
                    <a:pt x="575" y="185"/>
                    <a:pt x="575" y="181"/>
                  </a:cubicBezTo>
                  <a:cubicBezTo>
                    <a:pt x="575" y="179"/>
                    <a:pt x="575" y="178"/>
                    <a:pt x="574" y="178"/>
                  </a:cubicBezTo>
                  <a:cubicBezTo>
                    <a:pt x="573" y="178"/>
                    <a:pt x="572" y="179"/>
                    <a:pt x="572" y="180"/>
                  </a:cubicBezTo>
                  <a:cubicBezTo>
                    <a:pt x="565" y="190"/>
                    <a:pt x="550" y="196"/>
                    <a:pt x="527" y="196"/>
                  </a:cubicBezTo>
                  <a:cubicBezTo>
                    <a:pt x="519" y="196"/>
                    <a:pt x="515" y="195"/>
                    <a:pt x="513" y="194"/>
                  </a:cubicBezTo>
                  <a:cubicBezTo>
                    <a:pt x="511" y="193"/>
                    <a:pt x="510" y="189"/>
                    <a:pt x="510" y="184"/>
                  </a:cubicBezTo>
                  <a:cubicBezTo>
                    <a:pt x="510" y="151"/>
                    <a:pt x="510" y="151"/>
                    <a:pt x="510" y="151"/>
                  </a:cubicBezTo>
                  <a:cubicBezTo>
                    <a:pt x="510" y="149"/>
                    <a:pt x="510" y="149"/>
                    <a:pt x="510" y="149"/>
                  </a:cubicBezTo>
                  <a:cubicBezTo>
                    <a:pt x="510" y="147"/>
                    <a:pt x="511" y="146"/>
                    <a:pt x="512" y="145"/>
                  </a:cubicBezTo>
                  <a:cubicBezTo>
                    <a:pt x="513" y="144"/>
                    <a:pt x="514" y="144"/>
                    <a:pt x="517" y="144"/>
                  </a:cubicBezTo>
                  <a:cubicBezTo>
                    <a:pt x="537" y="144"/>
                    <a:pt x="537" y="144"/>
                    <a:pt x="537" y="144"/>
                  </a:cubicBezTo>
                  <a:cubicBezTo>
                    <a:pt x="542" y="144"/>
                    <a:pt x="546" y="145"/>
                    <a:pt x="548" y="146"/>
                  </a:cubicBezTo>
                  <a:cubicBezTo>
                    <a:pt x="550" y="148"/>
                    <a:pt x="552" y="150"/>
                    <a:pt x="552" y="154"/>
                  </a:cubicBezTo>
                  <a:cubicBezTo>
                    <a:pt x="553" y="157"/>
                    <a:pt x="553" y="157"/>
                    <a:pt x="553" y="157"/>
                  </a:cubicBezTo>
                  <a:cubicBezTo>
                    <a:pt x="553" y="158"/>
                    <a:pt x="554" y="159"/>
                    <a:pt x="555" y="159"/>
                  </a:cubicBezTo>
                  <a:cubicBezTo>
                    <a:pt x="556" y="159"/>
                    <a:pt x="557" y="158"/>
                    <a:pt x="557" y="157"/>
                  </a:cubicBezTo>
                  <a:cubicBezTo>
                    <a:pt x="557" y="156"/>
                    <a:pt x="557" y="155"/>
                    <a:pt x="557" y="154"/>
                  </a:cubicBezTo>
                  <a:cubicBezTo>
                    <a:pt x="556" y="150"/>
                    <a:pt x="556" y="147"/>
                    <a:pt x="556" y="143"/>
                  </a:cubicBezTo>
                  <a:cubicBezTo>
                    <a:pt x="556" y="138"/>
                    <a:pt x="556" y="133"/>
                    <a:pt x="557" y="127"/>
                  </a:cubicBezTo>
                  <a:cubicBezTo>
                    <a:pt x="557" y="127"/>
                    <a:pt x="557" y="126"/>
                    <a:pt x="557" y="125"/>
                  </a:cubicBezTo>
                  <a:cubicBezTo>
                    <a:pt x="557" y="124"/>
                    <a:pt x="556" y="123"/>
                    <a:pt x="555" y="123"/>
                  </a:cubicBezTo>
                  <a:cubicBezTo>
                    <a:pt x="554" y="123"/>
                    <a:pt x="553" y="124"/>
                    <a:pt x="553" y="125"/>
                  </a:cubicBezTo>
                  <a:cubicBezTo>
                    <a:pt x="552" y="129"/>
                    <a:pt x="551" y="132"/>
                    <a:pt x="550" y="133"/>
                  </a:cubicBezTo>
                  <a:cubicBezTo>
                    <a:pt x="549" y="134"/>
                    <a:pt x="547" y="135"/>
                    <a:pt x="544" y="135"/>
                  </a:cubicBezTo>
                  <a:cubicBezTo>
                    <a:pt x="540" y="136"/>
                    <a:pt x="536" y="136"/>
                    <a:pt x="529" y="136"/>
                  </a:cubicBezTo>
                  <a:cubicBezTo>
                    <a:pt x="516" y="136"/>
                    <a:pt x="516" y="136"/>
                    <a:pt x="516" y="136"/>
                  </a:cubicBezTo>
                  <a:cubicBezTo>
                    <a:pt x="513" y="136"/>
                    <a:pt x="511" y="136"/>
                    <a:pt x="511" y="136"/>
                  </a:cubicBezTo>
                  <a:cubicBezTo>
                    <a:pt x="510" y="135"/>
                    <a:pt x="510" y="133"/>
                    <a:pt x="510" y="131"/>
                  </a:cubicBezTo>
                  <a:cubicBezTo>
                    <a:pt x="510" y="95"/>
                    <a:pt x="510" y="95"/>
                    <a:pt x="510" y="95"/>
                  </a:cubicBezTo>
                  <a:cubicBezTo>
                    <a:pt x="510" y="91"/>
                    <a:pt x="511" y="89"/>
                    <a:pt x="512" y="88"/>
                  </a:cubicBezTo>
                  <a:close/>
                  <a:moveTo>
                    <a:pt x="603" y="87"/>
                  </a:moveTo>
                  <a:cubicBezTo>
                    <a:pt x="596" y="93"/>
                    <a:pt x="593" y="101"/>
                    <a:pt x="593" y="111"/>
                  </a:cubicBezTo>
                  <a:cubicBezTo>
                    <a:pt x="593" y="119"/>
                    <a:pt x="595" y="126"/>
                    <a:pt x="601" y="132"/>
                  </a:cubicBezTo>
                  <a:cubicBezTo>
                    <a:pt x="606" y="137"/>
                    <a:pt x="616" y="142"/>
                    <a:pt x="629" y="147"/>
                  </a:cubicBezTo>
                  <a:cubicBezTo>
                    <a:pt x="642" y="151"/>
                    <a:pt x="649" y="154"/>
                    <a:pt x="652" y="157"/>
                  </a:cubicBezTo>
                  <a:cubicBezTo>
                    <a:pt x="657" y="161"/>
                    <a:pt x="660" y="167"/>
                    <a:pt x="660" y="173"/>
                  </a:cubicBezTo>
                  <a:cubicBezTo>
                    <a:pt x="660" y="180"/>
                    <a:pt x="657" y="186"/>
                    <a:pt x="651" y="191"/>
                  </a:cubicBezTo>
                  <a:cubicBezTo>
                    <a:pt x="646" y="196"/>
                    <a:pt x="639" y="198"/>
                    <a:pt x="631" y="198"/>
                  </a:cubicBezTo>
                  <a:cubicBezTo>
                    <a:pt x="623" y="198"/>
                    <a:pt x="615" y="196"/>
                    <a:pt x="608" y="191"/>
                  </a:cubicBezTo>
                  <a:cubicBezTo>
                    <a:pt x="601" y="186"/>
                    <a:pt x="597" y="179"/>
                    <a:pt x="595" y="172"/>
                  </a:cubicBezTo>
                  <a:cubicBezTo>
                    <a:pt x="594" y="169"/>
                    <a:pt x="593" y="168"/>
                    <a:pt x="592" y="168"/>
                  </a:cubicBezTo>
                  <a:cubicBezTo>
                    <a:pt x="591" y="168"/>
                    <a:pt x="590" y="168"/>
                    <a:pt x="590" y="170"/>
                  </a:cubicBezTo>
                  <a:cubicBezTo>
                    <a:pt x="590" y="172"/>
                    <a:pt x="591" y="176"/>
                    <a:pt x="592" y="182"/>
                  </a:cubicBezTo>
                  <a:cubicBezTo>
                    <a:pt x="594" y="187"/>
                    <a:pt x="594" y="189"/>
                    <a:pt x="595" y="190"/>
                  </a:cubicBezTo>
                  <a:cubicBezTo>
                    <a:pt x="595" y="193"/>
                    <a:pt x="596" y="195"/>
                    <a:pt x="596" y="196"/>
                  </a:cubicBezTo>
                  <a:cubicBezTo>
                    <a:pt x="596" y="197"/>
                    <a:pt x="597" y="198"/>
                    <a:pt x="598" y="198"/>
                  </a:cubicBezTo>
                  <a:cubicBezTo>
                    <a:pt x="601" y="200"/>
                    <a:pt x="605" y="202"/>
                    <a:pt x="610" y="203"/>
                  </a:cubicBezTo>
                  <a:cubicBezTo>
                    <a:pt x="616" y="204"/>
                    <a:pt x="621" y="205"/>
                    <a:pt x="626" y="205"/>
                  </a:cubicBezTo>
                  <a:cubicBezTo>
                    <a:pt x="638" y="205"/>
                    <a:pt x="649" y="201"/>
                    <a:pt x="657" y="194"/>
                  </a:cubicBezTo>
                  <a:cubicBezTo>
                    <a:pt x="665" y="187"/>
                    <a:pt x="669" y="178"/>
                    <a:pt x="669" y="167"/>
                  </a:cubicBezTo>
                  <a:cubicBezTo>
                    <a:pt x="669" y="150"/>
                    <a:pt x="658" y="139"/>
                    <a:pt x="636" y="131"/>
                  </a:cubicBezTo>
                  <a:cubicBezTo>
                    <a:pt x="625" y="128"/>
                    <a:pt x="617" y="125"/>
                    <a:pt x="615" y="124"/>
                  </a:cubicBezTo>
                  <a:cubicBezTo>
                    <a:pt x="612" y="122"/>
                    <a:pt x="609" y="120"/>
                    <a:pt x="607" y="117"/>
                  </a:cubicBezTo>
                  <a:cubicBezTo>
                    <a:pt x="604" y="113"/>
                    <a:pt x="602" y="109"/>
                    <a:pt x="602" y="104"/>
                  </a:cubicBezTo>
                  <a:cubicBezTo>
                    <a:pt x="602" y="98"/>
                    <a:pt x="605" y="94"/>
                    <a:pt x="609" y="90"/>
                  </a:cubicBezTo>
                  <a:cubicBezTo>
                    <a:pt x="613" y="86"/>
                    <a:pt x="618" y="84"/>
                    <a:pt x="625" y="84"/>
                  </a:cubicBezTo>
                  <a:cubicBezTo>
                    <a:pt x="633" y="84"/>
                    <a:pt x="640" y="86"/>
                    <a:pt x="647" y="90"/>
                  </a:cubicBezTo>
                  <a:cubicBezTo>
                    <a:pt x="653" y="95"/>
                    <a:pt x="658" y="100"/>
                    <a:pt x="660" y="106"/>
                  </a:cubicBezTo>
                  <a:cubicBezTo>
                    <a:pt x="661" y="109"/>
                    <a:pt x="662" y="111"/>
                    <a:pt x="663" y="111"/>
                  </a:cubicBezTo>
                  <a:cubicBezTo>
                    <a:pt x="664" y="111"/>
                    <a:pt x="665" y="110"/>
                    <a:pt x="665" y="108"/>
                  </a:cubicBezTo>
                  <a:cubicBezTo>
                    <a:pt x="665" y="107"/>
                    <a:pt x="665" y="106"/>
                    <a:pt x="664" y="104"/>
                  </a:cubicBezTo>
                  <a:cubicBezTo>
                    <a:pt x="663" y="95"/>
                    <a:pt x="663" y="95"/>
                    <a:pt x="663" y="95"/>
                  </a:cubicBezTo>
                  <a:cubicBezTo>
                    <a:pt x="662" y="90"/>
                    <a:pt x="662" y="87"/>
                    <a:pt x="662" y="86"/>
                  </a:cubicBezTo>
                  <a:cubicBezTo>
                    <a:pt x="662" y="83"/>
                    <a:pt x="661" y="81"/>
                    <a:pt x="659" y="82"/>
                  </a:cubicBezTo>
                  <a:cubicBezTo>
                    <a:pt x="659" y="82"/>
                    <a:pt x="659" y="82"/>
                    <a:pt x="658" y="82"/>
                  </a:cubicBezTo>
                  <a:cubicBezTo>
                    <a:pt x="657" y="83"/>
                    <a:pt x="657" y="83"/>
                    <a:pt x="657" y="83"/>
                  </a:cubicBezTo>
                  <a:cubicBezTo>
                    <a:pt x="656" y="84"/>
                    <a:pt x="656" y="84"/>
                    <a:pt x="655" y="84"/>
                  </a:cubicBezTo>
                  <a:cubicBezTo>
                    <a:pt x="655" y="84"/>
                    <a:pt x="654" y="84"/>
                    <a:pt x="653" y="84"/>
                  </a:cubicBezTo>
                  <a:cubicBezTo>
                    <a:pt x="647" y="81"/>
                    <a:pt x="647" y="81"/>
                    <a:pt x="647" y="81"/>
                  </a:cubicBezTo>
                  <a:cubicBezTo>
                    <a:pt x="643" y="79"/>
                    <a:pt x="638" y="78"/>
                    <a:pt x="631" y="78"/>
                  </a:cubicBezTo>
                  <a:cubicBezTo>
                    <a:pt x="620" y="78"/>
                    <a:pt x="611" y="81"/>
                    <a:pt x="603" y="87"/>
                  </a:cubicBezTo>
                  <a:close/>
                  <a:moveTo>
                    <a:pt x="700" y="87"/>
                  </a:moveTo>
                  <a:cubicBezTo>
                    <a:pt x="692" y="93"/>
                    <a:pt x="689" y="101"/>
                    <a:pt x="689" y="111"/>
                  </a:cubicBezTo>
                  <a:cubicBezTo>
                    <a:pt x="689" y="119"/>
                    <a:pt x="692" y="126"/>
                    <a:pt x="697" y="132"/>
                  </a:cubicBezTo>
                  <a:cubicBezTo>
                    <a:pt x="703" y="137"/>
                    <a:pt x="712" y="142"/>
                    <a:pt x="725" y="147"/>
                  </a:cubicBezTo>
                  <a:cubicBezTo>
                    <a:pt x="738" y="151"/>
                    <a:pt x="746" y="154"/>
                    <a:pt x="748" y="157"/>
                  </a:cubicBezTo>
                  <a:cubicBezTo>
                    <a:pt x="754" y="161"/>
                    <a:pt x="756" y="167"/>
                    <a:pt x="756" y="173"/>
                  </a:cubicBezTo>
                  <a:cubicBezTo>
                    <a:pt x="756" y="180"/>
                    <a:pt x="753" y="186"/>
                    <a:pt x="748" y="191"/>
                  </a:cubicBezTo>
                  <a:cubicBezTo>
                    <a:pt x="742" y="196"/>
                    <a:pt x="735" y="198"/>
                    <a:pt x="727" y="198"/>
                  </a:cubicBezTo>
                  <a:cubicBezTo>
                    <a:pt x="719" y="198"/>
                    <a:pt x="711" y="196"/>
                    <a:pt x="704" y="191"/>
                  </a:cubicBezTo>
                  <a:cubicBezTo>
                    <a:pt x="698" y="186"/>
                    <a:pt x="693" y="179"/>
                    <a:pt x="691" y="172"/>
                  </a:cubicBezTo>
                  <a:cubicBezTo>
                    <a:pt x="690" y="169"/>
                    <a:pt x="689" y="168"/>
                    <a:pt x="688" y="168"/>
                  </a:cubicBezTo>
                  <a:cubicBezTo>
                    <a:pt x="687" y="168"/>
                    <a:pt x="686" y="168"/>
                    <a:pt x="686" y="170"/>
                  </a:cubicBezTo>
                  <a:cubicBezTo>
                    <a:pt x="686" y="172"/>
                    <a:pt x="687" y="176"/>
                    <a:pt x="688" y="182"/>
                  </a:cubicBezTo>
                  <a:cubicBezTo>
                    <a:pt x="690" y="187"/>
                    <a:pt x="691" y="189"/>
                    <a:pt x="691" y="190"/>
                  </a:cubicBezTo>
                  <a:cubicBezTo>
                    <a:pt x="691" y="193"/>
                    <a:pt x="692" y="195"/>
                    <a:pt x="692" y="196"/>
                  </a:cubicBezTo>
                  <a:cubicBezTo>
                    <a:pt x="693" y="197"/>
                    <a:pt x="693" y="198"/>
                    <a:pt x="694" y="198"/>
                  </a:cubicBezTo>
                  <a:cubicBezTo>
                    <a:pt x="697" y="200"/>
                    <a:pt x="701" y="202"/>
                    <a:pt x="707" y="203"/>
                  </a:cubicBezTo>
                  <a:cubicBezTo>
                    <a:pt x="712" y="204"/>
                    <a:pt x="717" y="205"/>
                    <a:pt x="722" y="205"/>
                  </a:cubicBezTo>
                  <a:cubicBezTo>
                    <a:pt x="734" y="205"/>
                    <a:pt x="745" y="201"/>
                    <a:pt x="753" y="194"/>
                  </a:cubicBezTo>
                  <a:cubicBezTo>
                    <a:pt x="761" y="187"/>
                    <a:pt x="765" y="178"/>
                    <a:pt x="765" y="167"/>
                  </a:cubicBezTo>
                  <a:cubicBezTo>
                    <a:pt x="765" y="150"/>
                    <a:pt x="754" y="139"/>
                    <a:pt x="732" y="131"/>
                  </a:cubicBezTo>
                  <a:cubicBezTo>
                    <a:pt x="721" y="128"/>
                    <a:pt x="714" y="125"/>
                    <a:pt x="711" y="124"/>
                  </a:cubicBezTo>
                  <a:cubicBezTo>
                    <a:pt x="708" y="122"/>
                    <a:pt x="705" y="120"/>
                    <a:pt x="703" y="117"/>
                  </a:cubicBezTo>
                  <a:cubicBezTo>
                    <a:pt x="700" y="113"/>
                    <a:pt x="699" y="109"/>
                    <a:pt x="699" y="104"/>
                  </a:cubicBezTo>
                  <a:cubicBezTo>
                    <a:pt x="699" y="98"/>
                    <a:pt x="701" y="94"/>
                    <a:pt x="705" y="90"/>
                  </a:cubicBezTo>
                  <a:cubicBezTo>
                    <a:pt x="709" y="86"/>
                    <a:pt x="715" y="84"/>
                    <a:pt x="721" y="84"/>
                  </a:cubicBezTo>
                  <a:cubicBezTo>
                    <a:pt x="729" y="84"/>
                    <a:pt x="736" y="86"/>
                    <a:pt x="743" y="90"/>
                  </a:cubicBezTo>
                  <a:cubicBezTo>
                    <a:pt x="750" y="95"/>
                    <a:pt x="754" y="100"/>
                    <a:pt x="756" y="106"/>
                  </a:cubicBezTo>
                  <a:cubicBezTo>
                    <a:pt x="757" y="109"/>
                    <a:pt x="758" y="111"/>
                    <a:pt x="759" y="111"/>
                  </a:cubicBezTo>
                  <a:cubicBezTo>
                    <a:pt x="760" y="111"/>
                    <a:pt x="761" y="110"/>
                    <a:pt x="761" y="108"/>
                  </a:cubicBezTo>
                  <a:cubicBezTo>
                    <a:pt x="761" y="107"/>
                    <a:pt x="761" y="106"/>
                    <a:pt x="760" y="104"/>
                  </a:cubicBezTo>
                  <a:cubicBezTo>
                    <a:pt x="759" y="95"/>
                    <a:pt x="759" y="95"/>
                    <a:pt x="759" y="95"/>
                  </a:cubicBezTo>
                  <a:cubicBezTo>
                    <a:pt x="758" y="90"/>
                    <a:pt x="758" y="87"/>
                    <a:pt x="758" y="86"/>
                  </a:cubicBezTo>
                  <a:cubicBezTo>
                    <a:pt x="758" y="83"/>
                    <a:pt x="757" y="81"/>
                    <a:pt x="756" y="82"/>
                  </a:cubicBezTo>
                  <a:cubicBezTo>
                    <a:pt x="755" y="82"/>
                    <a:pt x="755" y="82"/>
                    <a:pt x="755" y="82"/>
                  </a:cubicBezTo>
                  <a:cubicBezTo>
                    <a:pt x="753" y="83"/>
                    <a:pt x="753" y="83"/>
                    <a:pt x="753" y="83"/>
                  </a:cubicBezTo>
                  <a:cubicBezTo>
                    <a:pt x="753" y="84"/>
                    <a:pt x="752" y="84"/>
                    <a:pt x="751" y="84"/>
                  </a:cubicBezTo>
                  <a:cubicBezTo>
                    <a:pt x="751" y="84"/>
                    <a:pt x="750" y="84"/>
                    <a:pt x="750" y="84"/>
                  </a:cubicBezTo>
                  <a:cubicBezTo>
                    <a:pt x="743" y="81"/>
                    <a:pt x="743" y="81"/>
                    <a:pt x="743" y="81"/>
                  </a:cubicBezTo>
                  <a:cubicBezTo>
                    <a:pt x="739" y="79"/>
                    <a:pt x="734" y="78"/>
                    <a:pt x="727" y="78"/>
                  </a:cubicBezTo>
                  <a:cubicBezTo>
                    <a:pt x="716" y="78"/>
                    <a:pt x="707" y="81"/>
                    <a:pt x="700" y="87"/>
                  </a:cubicBezTo>
                  <a:close/>
                  <a:moveTo>
                    <a:pt x="808" y="88"/>
                  </a:moveTo>
                  <a:cubicBezTo>
                    <a:pt x="809" y="87"/>
                    <a:pt x="812" y="87"/>
                    <a:pt x="815" y="87"/>
                  </a:cubicBezTo>
                  <a:cubicBezTo>
                    <a:pt x="829" y="87"/>
                    <a:pt x="829" y="87"/>
                    <a:pt x="829" y="87"/>
                  </a:cubicBezTo>
                  <a:cubicBezTo>
                    <a:pt x="838" y="87"/>
                    <a:pt x="845" y="87"/>
                    <a:pt x="848" y="88"/>
                  </a:cubicBezTo>
                  <a:cubicBezTo>
                    <a:pt x="852" y="89"/>
                    <a:pt x="854" y="91"/>
                    <a:pt x="855" y="94"/>
                  </a:cubicBezTo>
                  <a:cubicBezTo>
                    <a:pt x="856" y="95"/>
                    <a:pt x="856" y="97"/>
                    <a:pt x="856" y="99"/>
                  </a:cubicBezTo>
                  <a:cubicBezTo>
                    <a:pt x="856" y="101"/>
                    <a:pt x="856" y="101"/>
                    <a:pt x="856" y="101"/>
                  </a:cubicBezTo>
                  <a:cubicBezTo>
                    <a:pt x="856" y="103"/>
                    <a:pt x="857" y="104"/>
                    <a:pt x="858" y="104"/>
                  </a:cubicBezTo>
                  <a:cubicBezTo>
                    <a:pt x="859" y="104"/>
                    <a:pt x="860" y="104"/>
                    <a:pt x="860" y="103"/>
                  </a:cubicBezTo>
                  <a:cubicBezTo>
                    <a:pt x="860" y="102"/>
                    <a:pt x="860" y="100"/>
                    <a:pt x="861" y="96"/>
                  </a:cubicBezTo>
                  <a:cubicBezTo>
                    <a:pt x="861" y="91"/>
                    <a:pt x="861" y="91"/>
                    <a:pt x="861" y="91"/>
                  </a:cubicBezTo>
                  <a:cubicBezTo>
                    <a:pt x="861" y="87"/>
                    <a:pt x="862" y="85"/>
                    <a:pt x="862" y="84"/>
                  </a:cubicBezTo>
                  <a:cubicBezTo>
                    <a:pt x="862" y="83"/>
                    <a:pt x="862" y="82"/>
                    <a:pt x="862" y="82"/>
                  </a:cubicBezTo>
                  <a:cubicBezTo>
                    <a:pt x="862" y="80"/>
                    <a:pt x="861" y="79"/>
                    <a:pt x="859" y="79"/>
                  </a:cubicBezTo>
                  <a:cubicBezTo>
                    <a:pt x="858" y="79"/>
                    <a:pt x="857" y="79"/>
                    <a:pt x="856" y="80"/>
                  </a:cubicBezTo>
                  <a:cubicBezTo>
                    <a:pt x="855" y="80"/>
                    <a:pt x="853" y="80"/>
                    <a:pt x="849" y="80"/>
                  </a:cubicBezTo>
                  <a:cubicBezTo>
                    <a:pt x="837" y="81"/>
                    <a:pt x="837" y="81"/>
                    <a:pt x="837" y="81"/>
                  </a:cubicBezTo>
                  <a:cubicBezTo>
                    <a:pt x="831" y="81"/>
                    <a:pt x="824" y="81"/>
                    <a:pt x="817" y="81"/>
                  </a:cubicBezTo>
                  <a:cubicBezTo>
                    <a:pt x="805" y="81"/>
                    <a:pt x="795" y="81"/>
                    <a:pt x="787" y="80"/>
                  </a:cubicBezTo>
                  <a:cubicBezTo>
                    <a:pt x="784" y="79"/>
                    <a:pt x="782" y="79"/>
                    <a:pt x="781" y="79"/>
                  </a:cubicBezTo>
                  <a:cubicBezTo>
                    <a:pt x="778" y="79"/>
                    <a:pt x="777" y="80"/>
                    <a:pt x="777" y="82"/>
                  </a:cubicBezTo>
                  <a:cubicBezTo>
                    <a:pt x="777" y="83"/>
                    <a:pt x="777" y="83"/>
                    <a:pt x="779" y="83"/>
                  </a:cubicBezTo>
                  <a:cubicBezTo>
                    <a:pt x="785" y="83"/>
                    <a:pt x="788" y="85"/>
                    <a:pt x="790" y="88"/>
                  </a:cubicBezTo>
                  <a:cubicBezTo>
                    <a:pt x="792" y="91"/>
                    <a:pt x="793" y="96"/>
                    <a:pt x="793" y="105"/>
                  </a:cubicBezTo>
                  <a:cubicBezTo>
                    <a:pt x="793" y="180"/>
                    <a:pt x="793" y="180"/>
                    <a:pt x="793" y="180"/>
                  </a:cubicBezTo>
                  <a:cubicBezTo>
                    <a:pt x="793" y="186"/>
                    <a:pt x="793" y="186"/>
                    <a:pt x="793" y="186"/>
                  </a:cubicBezTo>
                  <a:cubicBezTo>
                    <a:pt x="793" y="193"/>
                    <a:pt x="791" y="198"/>
                    <a:pt x="786" y="199"/>
                  </a:cubicBezTo>
                  <a:cubicBezTo>
                    <a:pt x="783" y="200"/>
                    <a:pt x="783" y="200"/>
                    <a:pt x="783" y="200"/>
                  </a:cubicBezTo>
                  <a:cubicBezTo>
                    <a:pt x="781" y="200"/>
                    <a:pt x="781" y="201"/>
                    <a:pt x="781" y="202"/>
                  </a:cubicBezTo>
                  <a:cubicBezTo>
                    <a:pt x="781" y="203"/>
                    <a:pt x="782" y="204"/>
                    <a:pt x="783" y="204"/>
                  </a:cubicBezTo>
                  <a:cubicBezTo>
                    <a:pt x="784" y="204"/>
                    <a:pt x="786" y="204"/>
                    <a:pt x="788" y="203"/>
                  </a:cubicBezTo>
                  <a:cubicBezTo>
                    <a:pt x="792" y="202"/>
                    <a:pt x="800" y="202"/>
                    <a:pt x="810" y="202"/>
                  </a:cubicBezTo>
                  <a:cubicBezTo>
                    <a:pt x="818" y="202"/>
                    <a:pt x="827" y="203"/>
                    <a:pt x="838" y="204"/>
                  </a:cubicBezTo>
                  <a:cubicBezTo>
                    <a:pt x="841" y="204"/>
                    <a:pt x="844" y="204"/>
                    <a:pt x="845" y="204"/>
                  </a:cubicBezTo>
                  <a:cubicBezTo>
                    <a:pt x="853" y="204"/>
                    <a:pt x="860" y="201"/>
                    <a:pt x="865" y="194"/>
                  </a:cubicBezTo>
                  <a:cubicBezTo>
                    <a:pt x="870" y="189"/>
                    <a:pt x="872" y="185"/>
                    <a:pt x="872" y="181"/>
                  </a:cubicBezTo>
                  <a:cubicBezTo>
                    <a:pt x="872" y="179"/>
                    <a:pt x="871" y="178"/>
                    <a:pt x="870" y="178"/>
                  </a:cubicBezTo>
                  <a:cubicBezTo>
                    <a:pt x="869" y="178"/>
                    <a:pt x="869" y="179"/>
                    <a:pt x="868" y="180"/>
                  </a:cubicBezTo>
                  <a:cubicBezTo>
                    <a:pt x="861" y="190"/>
                    <a:pt x="846" y="196"/>
                    <a:pt x="823" y="196"/>
                  </a:cubicBezTo>
                  <a:cubicBezTo>
                    <a:pt x="816" y="196"/>
                    <a:pt x="811" y="195"/>
                    <a:pt x="809" y="194"/>
                  </a:cubicBezTo>
                  <a:cubicBezTo>
                    <a:pt x="807" y="193"/>
                    <a:pt x="807" y="189"/>
                    <a:pt x="807" y="184"/>
                  </a:cubicBezTo>
                  <a:cubicBezTo>
                    <a:pt x="807" y="151"/>
                    <a:pt x="807" y="151"/>
                    <a:pt x="807" y="151"/>
                  </a:cubicBezTo>
                  <a:cubicBezTo>
                    <a:pt x="806" y="149"/>
                    <a:pt x="806" y="149"/>
                    <a:pt x="806" y="149"/>
                  </a:cubicBezTo>
                  <a:cubicBezTo>
                    <a:pt x="806" y="147"/>
                    <a:pt x="807" y="146"/>
                    <a:pt x="808" y="145"/>
                  </a:cubicBezTo>
                  <a:cubicBezTo>
                    <a:pt x="809" y="144"/>
                    <a:pt x="811" y="144"/>
                    <a:pt x="814" y="144"/>
                  </a:cubicBezTo>
                  <a:cubicBezTo>
                    <a:pt x="833" y="144"/>
                    <a:pt x="833" y="144"/>
                    <a:pt x="833" y="144"/>
                  </a:cubicBezTo>
                  <a:cubicBezTo>
                    <a:pt x="839" y="144"/>
                    <a:pt x="842" y="145"/>
                    <a:pt x="844" y="146"/>
                  </a:cubicBezTo>
                  <a:cubicBezTo>
                    <a:pt x="846" y="148"/>
                    <a:pt x="848" y="150"/>
                    <a:pt x="849" y="154"/>
                  </a:cubicBezTo>
                  <a:cubicBezTo>
                    <a:pt x="849" y="157"/>
                    <a:pt x="849" y="157"/>
                    <a:pt x="849" y="157"/>
                  </a:cubicBezTo>
                  <a:cubicBezTo>
                    <a:pt x="849" y="158"/>
                    <a:pt x="850" y="159"/>
                    <a:pt x="851" y="159"/>
                  </a:cubicBezTo>
                  <a:cubicBezTo>
                    <a:pt x="853" y="159"/>
                    <a:pt x="853" y="158"/>
                    <a:pt x="853" y="157"/>
                  </a:cubicBezTo>
                  <a:cubicBezTo>
                    <a:pt x="853" y="156"/>
                    <a:pt x="853" y="155"/>
                    <a:pt x="853" y="154"/>
                  </a:cubicBezTo>
                  <a:cubicBezTo>
                    <a:pt x="853" y="150"/>
                    <a:pt x="852" y="147"/>
                    <a:pt x="852" y="143"/>
                  </a:cubicBezTo>
                  <a:cubicBezTo>
                    <a:pt x="852" y="138"/>
                    <a:pt x="853" y="133"/>
                    <a:pt x="853" y="127"/>
                  </a:cubicBezTo>
                  <a:cubicBezTo>
                    <a:pt x="853" y="127"/>
                    <a:pt x="853" y="126"/>
                    <a:pt x="853" y="125"/>
                  </a:cubicBezTo>
                  <a:cubicBezTo>
                    <a:pt x="853" y="124"/>
                    <a:pt x="853" y="123"/>
                    <a:pt x="852" y="123"/>
                  </a:cubicBezTo>
                  <a:cubicBezTo>
                    <a:pt x="850" y="123"/>
                    <a:pt x="850" y="124"/>
                    <a:pt x="849" y="125"/>
                  </a:cubicBezTo>
                  <a:cubicBezTo>
                    <a:pt x="849" y="129"/>
                    <a:pt x="848" y="132"/>
                    <a:pt x="847" y="133"/>
                  </a:cubicBezTo>
                  <a:cubicBezTo>
                    <a:pt x="846" y="134"/>
                    <a:pt x="844" y="135"/>
                    <a:pt x="840" y="135"/>
                  </a:cubicBezTo>
                  <a:cubicBezTo>
                    <a:pt x="837" y="136"/>
                    <a:pt x="832" y="136"/>
                    <a:pt x="826" y="136"/>
                  </a:cubicBezTo>
                  <a:cubicBezTo>
                    <a:pt x="812" y="136"/>
                    <a:pt x="812" y="136"/>
                    <a:pt x="812" y="136"/>
                  </a:cubicBezTo>
                  <a:cubicBezTo>
                    <a:pt x="809" y="136"/>
                    <a:pt x="808" y="136"/>
                    <a:pt x="807" y="136"/>
                  </a:cubicBezTo>
                  <a:cubicBezTo>
                    <a:pt x="807" y="135"/>
                    <a:pt x="807" y="133"/>
                    <a:pt x="807" y="131"/>
                  </a:cubicBezTo>
                  <a:cubicBezTo>
                    <a:pt x="807" y="95"/>
                    <a:pt x="807" y="95"/>
                    <a:pt x="807" y="95"/>
                  </a:cubicBezTo>
                  <a:cubicBezTo>
                    <a:pt x="807" y="91"/>
                    <a:pt x="807" y="89"/>
                    <a:pt x="808" y="88"/>
                  </a:cubicBezTo>
                  <a:close/>
                  <a:moveTo>
                    <a:pt x="910" y="88"/>
                  </a:moveTo>
                  <a:cubicBezTo>
                    <a:pt x="912" y="87"/>
                    <a:pt x="914" y="87"/>
                    <a:pt x="918" y="87"/>
                  </a:cubicBezTo>
                  <a:cubicBezTo>
                    <a:pt x="932" y="87"/>
                    <a:pt x="932" y="87"/>
                    <a:pt x="932" y="87"/>
                  </a:cubicBezTo>
                  <a:cubicBezTo>
                    <a:pt x="941" y="87"/>
                    <a:pt x="947" y="87"/>
                    <a:pt x="951" y="88"/>
                  </a:cubicBezTo>
                  <a:cubicBezTo>
                    <a:pt x="954" y="89"/>
                    <a:pt x="956" y="91"/>
                    <a:pt x="957" y="94"/>
                  </a:cubicBezTo>
                  <a:cubicBezTo>
                    <a:pt x="958" y="95"/>
                    <a:pt x="959" y="97"/>
                    <a:pt x="959" y="99"/>
                  </a:cubicBezTo>
                  <a:cubicBezTo>
                    <a:pt x="959" y="101"/>
                    <a:pt x="959" y="101"/>
                    <a:pt x="959" y="101"/>
                  </a:cubicBezTo>
                  <a:cubicBezTo>
                    <a:pt x="959" y="103"/>
                    <a:pt x="959" y="104"/>
                    <a:pt x="960" y="104"/>
                  </a:cubicBezTo>
                  <a:cubicBezTo>
                    <a:pt x="961" y="104"/>
                    <a:pt x="962" y="104"/>
                    <a:pt x="962" y="103"/>
                  </a:cubicBezTo>
                  <a:cubicBezTo>
                    <a:pt x="963" y="102"/>
                    <a:pt x="963" y="100"/>
                    <a:pt x="963" y="96"/>
                  </a:cubicBezTo>
                  <a:cubicBezTo>
                    <a:pt x="964" y="91"/>
                    <a:pt x="964" y="91"/>
                    <a:pt x="964" y="91"/>
                  </a:cubicBezTo>
                  <a:cubicBezTo>
                    <a:pt x="964" y="87"/>
                    <a:pt x="964" y="85"/>
                    <a:pt x="964" y="84"/>
                  </a:cubicBezTo>
                  <a:cubicBezTo>
                    <a:pt x="964" y="83"/>
                    <a:pt x="965" y="82"/>
                    <a:pt x="965" y="82"/>
                  </a:cubicBezTo>
                  <a:cubicBezTo>
                    <a:pt x="965" y="80"/>
                    <a:pt x="964" y="79"/>
                    <a:pt x="962" y="79"/>
                  </a:cubicBezTo>
                  <a:cubicBezTo>
                    <a:pt x="961" y="79"/>
                    <a:pt x="960" y="79"/>
                    <a:pt x="958" y="80"/>
                  </a:cubicBezTo>
                  <a:cubicBezTo>
                    <a:pt x="957" y="80"/>
                    <a:pt x="955" y="80"/>
                    <a:pt x="952" y="80"/>
                  </a:cubicBezTo>
                  <a:cubicBezTo>
                    <a:pt x="939" y="81"/>
                    <a:pt x="939" y="81"/>
                    <a:pt x="939" y="81"/>
                  </a:cubicBezTo>
                  <a:cubicBezTo>
                    <a:pt x="933" y="81"/>
                    <a:pt x="927" y="81"/>
                    <a:pt x="920" y="81"/>
                  </a:cubicBezTo>
                  <a:cubicBezTo>
                    <a:pt x="908" y="81"/>
                    <a:pt x="897" y="81"/>
                    <a:pt x="889" y="80"/>
                  </a:cubicBezTo>
                  <a:cubicBezTo>
                    <a:pt x="886" y="79"/>
                    <a:pt x="884" y="79"/>
                    <a:pt x="883" y="79"/>
                  </a:cubicBezTo>
                  <a:cubicBezTo>
                    <a:pt x="880" y="79"/>
                    <a:pt x="879" y="80"/>
                    <a:pt x="879" y="82"/>
                  </a:cubicBezTo>
                  <a:cubicBezTo>
                    <a:pt x="879" y="83"/>
                    <a:pt x="880" y="83"/>
                    <a:pt x="881" y="83"/>
                  </a:cubicBezTo>
                  <a:cubicBezTo>
                    <a:pt x="887" y="83"/>
                    <a:pt x="891" y="85"/>
                    <a:pt x="892" y="88"/>
                  </a:cubicBezTo>
                  <a:cubicBezTo>
                    <a:pt x="894" y="91"/>
                    <a:pt x="895" y="96"/>
                    <a:pt x="895" y="105"/>
                  </a:cubicBezTo>
                  <a:cubicBezTo>
                    <a:pt x="895" y="180"/>
                    <a:pt x="895" y="180"/>
                    <a:pt x="895" y="180"/>
                  </a:cubicBezTo>
                  <a:cubicBezTo>
                    <a:pt x="895" y="186"/>
                    <a:pt x="895" y="186"/>
                    <a:pt x="895" y="186"/>
                  </a:cubicBezTo>
                  <a:cubicBezTo>
                    <a:pt x="895" y="193"/>
                    <a:pt x="893" y="198"/>
                    <a:pt x="889" y="199"/>
                  </a:cubicBezTo>
                  <a:cubicBezTo>
                    <a:pt x="885" y="200"/>
                    <a:pt x="885" y="200"/>
                    <a:pt x="885" y="200"/>
                  </a:cubicBezTo>
                  <a:cubicBezTo>
                    <a:pt x="884" y="200"/>
                    <a:pt x="883" y="201"/>
                    <a:pt x="883" y="202"/>
                  </a:cubicBezTo>
                  <a:cubicBezTo>
                    <a:pt x="883" y="203"/>
                    <a:pt x="884" y="204"/>
                    <a:pt x="886" y="204"/>
                  </a:cubicBezTo>
                  <a:cubicBezTo>
                    <a:pt x="887" y="204"/>
                    <a:pt x="888" y="204"/>
                    <a:pt x="890" y="203"/>
                  </a:cubicBezTo>
                  <a:cubicBezTo>
                    <a:pt x="895" y="202"/>
                    <a:pt x="902" y="202"/>
                    <a:pt x="913" y="202"/>
                  </a:cubicBezTo>
                  <a:cubicBezTo>
                    <a:pt x="920" y="202"/>
                    <a:pt x="929" y="203"/>
                    <a:pt x="941" y="204"/>
                  </a:cubicBezTo>
                  <a:cubicBezTo>
                    <a:pt x="944" y="204"/>
                    <a:pt x="946" y="204"/>
                    <a:pt x="948" y="204"/>
                  </a:cubicBezTo>
                  <a:cubicBezTo>
                    <a:pt x="956" y="204"/>
                    <a:pt x="962" y="201"/>
                    <a:pt x="968" y="194"/>
                  </a:cubicBezTo>
                  <a:cubicBezTo>
                    <a:pt x="972" y="189"/>
                    <a:pt x="974" y="185"/>
                    <a:pt x="974" y="181"/>
                  </a:cubicBezTo>
                  <a:cubicBezTo>
                    <a:pt x="974" y="179"/>
                    <a:pt x="974" y="178"/>
                    <a:pt x="972" y="178"/>
                  </a:cubicBezTo>
                  <a:cubicBezTo>
                    <a:pt x="972" y="178"/>
                    <a:pt x="971" y="179"/>
                    <a:pt x="970" y="180"/>
                  </a:cubicBezTo>
                  <a:cubicBezTo>
                    <a:pt x="964" y="190"/>
                    <a:pt x="949" y="196"/>
                    <a:pt x="925" y="196"/>
                  </a:cubicBezTo>
                  <a:cubicBezTo>
                    <a:pt x="918" y="196"/>
                    <a:pt x="913" y="195"/>
                    <a:pt x="912" y="194"/>
                  </a:cubicBezTo>
                  <a:cubicBezTo>
                    <a:pt x="910" y="193"/>
                    <a:pt x="909" y="189"/>
                    <a:pt x="909" y="184"/>
                  </a:cubicBezTo>
                  <a:cubicBezTo>
                    <a:pt x="909" y="151"/>
                    <a:pt x="909" y="151"/>
                    <a:pt x="909" y="151"/>
                  </a:cubicBezTo>
                  <a:cubicBezTo>
                    <a:pt x="909" y="149"/>
                    <a:pt x="909" y="149"/>
                    <a:pt x="909" y="149"/>
                  </a:cubicBezTo>
                  <a:cubicBezTo>
                    <a:pt x="909" y="147"/>
                    <a:pt x="909" y="146"/>
                    <a:pt x="910" y="145"/>
                  </a:cubicBezTo>
                  <a:cubicBezTo>
                    <a:pt x="911" y="144"/>
                    <a:pt x="913" y="144"/>
                    <a:pt x="916" y="144"/>
                  </a:cubicBezTo>
                  <a:cubicBezTo>
                    <a:pt x="936" y="144"/>
                    <a:pt x="936" y="144"/>
                    <a:pt x="936" y="144"/>
                  </a:cubicBezTo>
                  <a:cubicBezTo>
                    <a:pt x="941" y="144"/>
                    <a:pt x="945" y="145"/>
                    <a:pt x="947" y="146"/>
                  </a:cubicBezTo>
                  <a:cubicBezTo>
                    <a:pt x="949" y="148"/>
                    <a:pt x="950" y="150"/>
                    <a:pt x="951" y="154"/>
                  </a:cubicBezTo>
                  <a:cubicBezTo>
                    <a:pt x="951" y="157"/>
                    <a:pt x="951" y="157"/>
                    <a:pt x="951" y="157"/>
                  </a:cubicBezTo>
                  <a:cubicBezTo>
                    <a:pt x="952" y="158"/>
                    <a:pt x="952" y="159"/>
                    <a:pt x="954" y="159"/>
                  </a:cubicBezTo>
                  <a:cubicBezTo>
                    <a:pt x="955" y="159"/>
                    <a:pt x="955" y="158"/>
                    <a:pt x="955" y="157"/>
                  </a:cubicBezTo>
                  <a:cubicBezTo>
                    <a:pt x="955" y="156"/>
                    <a:pt x="955" y="155"/>
                    <a:pt x="955" y="154"/>
                  </a:cubicBezTo>
                  <a:cubicBezTo>
                    <a:pt x="955" y="150"/>
                    <a:pt x="955" y="147"/>
                    <a:pt x="955" y="143"/>
                  </a:cubicBezTo>
                  <a:cubicBezTo>
                    <a:pt x="955" y="138"/>
                    <a:pt x="955" y="133"/>
                    <a:pt x="956" y="127"/>
                  </a:cubicBezTo>
                  <a:cubicBezTo>
                    <a:pt x="956" y="127"/>
                    <a:pt x="956" y="126"/>
                    <a:pt x="956" y="125"/>
                  </a:cubicBezTo>
                  <a:cubicBezTo>
                    <a:pt x="956" y="124"/>
                    <a:pt x="955" y="123"/>
                    <a:pt x="954" y="123"/>
                  </a:cubicBezTo>
                  <a:cubicBezTo>
                    <a:pt x="953" y="123"/>
                    <a:pt x="952" y="124"/>
                    <a:pt x="952" y="125"/>
                  </a:cubicBezTo>
                  <a:cubicBezTo>
                    <a:pt x="951" y="129"/>
                    <a:pt x="950" y="132"/>
                    <a:pt x="949" y="133"/>
                  </a:cubicBezTo>
                  <a:cubicBezTo>
                    <a:pt x="948" y="134"/>
                    <a:pt x="946" y="135"/>
                    <a:pt x="943" y="135"/>
                  </a:cubicBezTo>
                  <a:cubicBezTo>
                    <a:pt x="939" y="136"/>
                    <a:pt x="934" y="136"/>
                    <a:pt x="928" y="136"/>
                  </a:cubicBezTo>
                  <a:cubicBezTo>
                    <a:pt x="914" y="136"/>
                    <a:pt x="914" y="136"/>
                    <a:pt x="914" y="136"/>
                  </a:cubicBezTo>
                  <a:cubicBezTo>
                    <a:pt x="912" y="136"/>
                    <a:pt x="910" y="136"/>
                    <a:pt x="910" y="136"/>
                  </a:cubicBezTo>
                  <a:cubicBezTo>
                    <a:pt x="909" y="135"/>
                    <a:pt x="909" y="133"/>
                    <a:pt x="909" y="131"/>
                  </a:cubicBezTo>
                  <a:cubicBezTo>
                    <a:pt x="909" y="95"/>
                    <a:pt x="909" y="95"/>
                    <a:pt x="909" y="95"/>
                  </a:cubicBezTo>
                  <a:cubicBezTo>
                    <a:pt x="909" y="91"/>
                    <a:pt x="909" y="89"/>
                    <a:pt x="910" y="88"/>
                  </a:cubicBezTo>
                  <a:close/>
                  <a:moveTo>
                    <a:pt x="32" y="6"/>
                  </a:moveTo>
                  <a:cubicBezTo>
                    <a:pt x="33" y="5"/>
                    <a:pt x="35" y="5"/>
                    <a:pt x="39" y="5"/>
                  </a:cubicBezTo>
                  <a:cubicBezTo>
                    <a:pt x="42" y="5"/>
                    <a:pt x="44" y="5"/>
                    <a:pt x="46" y="7"/>
                  </a:cubicBezTo>
                  <a:cubicBezTo>
                    <a:pt x="47" y="8"/>
                    <a:pt x="48" y="9"/>
                    <a:pt x="49" y="12"/>
                  </a:cubicBezTo>
                  <a:cubicBezTo>
                    <a:pt x="49" y="13"/>
                    <a:pt x="50" y="13"/>
                    <a:pt x="50" y="13"/>
                  </a:cubicBezTo>
                  <a:cubicBezTo>
                    <a:pt x="51" y="13"/>
                    <a:pt x="51" y="13"/>
                    <a:pt x="51" y="12"/>
                  </a:cubicBezTo>
                  <a:cubicBezTo>
                    <a:pt x="51" y="11"/>
                    <a:pt x="51" y="10"/>
                    <a:pt x="51" y="9"/>
                  </a:cubicBezTo>
                  <a:cubicBezTo>
                    <a:pt x="51" y="7"/>
                    <a:pt x="51" y="6"/>
                    <a:pt x="51" y="6"/>
                  </a:cubicBezTo>
                  <a:cubicBezTo>
                    <a:pt x="50" y="3"/>
                    <a:pt x="50" y="3"/>
                    <a:pt x="50" y="3"/>
                  </a:cubicBezTo>
                  <a:cubicBezTo>
                    <a:pt x="50" y="2"/>
                    <a:pt x="50" y="1"/>
                    <a:pt x="48" y="1"/>
                  </a:cubicBezTo>
                  <a:cubicBezTo>
                    <a:pt x="48" y="1"/>
                    <a:pt x="47" y="1"/>
                    <a:pt x="46" y="1"/>
                  </a:cubicBezTo>
                  <a:cubicBezTo>
                    <a:pt x="39" y="1"/>
                    <a:pt x="32" y="2"/>
                    <a:pt x="26" y="2"/>
                  </a:cubicBezTo>
                  <a:cubicBezTo>
                    <a:pt x="17" y="1"/>
                    <a:pt x="17" y="1"/>
                    <a:pt x="17" y="1"/>
                  </a:cubicBezTo>
                  <a:cubicBezTo>
                    <a:pt x="9" y="1"/>
                    <a:pt x="9" y="1"/>
                    <a:pt x="9" y="1"/>
                  </a:cubicBezTo>
                  <a:cubicBezTo>
                    <a:pt x="7" y="1"/>
                    <a:pt x="5" y="1"/>
                    <a:pt x="4" y="1"/>
                  </a:cubicBezTo>
                  <a:cubicBezTo>
                    <a:pt x="4" y="1"/>
                    <a:pt x="3" y="1"/>
                    <a:pt x="3" y="1"/>
                  </a:cubicBezTo>
                  <a:cubicBezTo>
                    <a:pt x="2" y="1"/>
                    <a:pt x="2" y="2"/>
                    <a:pt x="2" y="3"/>
                  </a:cubicBezTo>
                  <a:cubicBezTo>
                    <a:pt x="1" y="5"/>
                    <a:pt x="1" y="5"/>
                    <a:pt x="1" y="5"/>
                  </a:cubicBezTo>
                  <a:cubicBezTo>
                    <a:pt x="1" y="8"/>
                    <a:pt x="1" y="8"/>
                    <a:pt x="1" y="8"/>
                  </a:cubicBezTo>
                  <a:cubicBezTo>
                    <a:pt x="0" y="12"/>
                    <a:pt x="0" y="12"/>
                    <a:pt x="0" y="12"/>
                  </a:cubicBezTo>
                  <a:cubicBezTo>
                    <a:pt x="0" y="13"/>
                    <a:pt x="0" y="14"/>
                    <a:pt x="0" y="15"/>
                  </a:cubicBezTo>
                  <a:cubicBezTo>
                    <a:pt x="0" y="16"/>
                    <a:pt x="0" y="16"/>
                    <a:pt x="1" y="16"/>
                  </a:cubicBezTo>
                  <a:cubicBezTo>
                    <a:pt x="2" y="16"/>
                    <a:pt x="2" y="16"/>
                    <a:pt x="3" y="14"/>
                  </a:cubicBezTo>
                  <a:cubicBezTo>
                    <a:pt x="3" y="13"/>
                    <a:pt x="3" y="13"/>
                    <a:pt x="3" y="13"/>
                  </a:cubicBezTo>
                  <a:cubicBezTo>
                    <a:pt x="4" y="11"/>
                    <a:pt x="4" y="9"/>
                    <a:pt x="5" y="8"/>
                  </a:cubicBezTo>
                  <a:cubicBezTo>
                    <a:pt x="5" y="7"/>
                    <a:pt x="6" y="7"/>
                    <a:pt x="7" y="6"/>
                  </a:cubicBezTo>
                  <a:cubicBezTo>
                    <a:pt x="9" y="5"/>
                    <a:pt x="13" y="5"/>
                    <a:pt x="18" y="5"/>
                  </a:cubicBezTo>
                  <a:cubicBezTo>
                    <a:pt x="20" y="5"/>
                    <a:pt x="21" y="6"/>
                    <a:pt x="21" y="8"/>
                  </a:cubicBezTo>
                  <a:cubicBezTo>
                    <a:pt x="21" y="43"/>
                    <a:pt x="21" y="43"/>
                    <a:pt x="21" y="43"/>
                  </a:cubicBezTo>
                  <a:cubicBezTo>
                    <a:pt x="21" y="44"/>
                    <a:pt x="21" y="44"/>
                    <a:pt x="21" y="44"/>
                  </a:cubicBezTo>
                  <a:cubicBezTo>
                    <a:pt x="21" y="47"/>
                    <a:pt x="21" y="49"/>
                    <a:pt x="20" y="50"/>
                  </a:cubicBezTo>
                  <a:cubicBezTo>
                    <a:pt x="19" y="51"/>
                    <a:pt x="17" y="52"/>
                    <a:pt x="15" y="52"/>
                  </a:cubicBezTo>
                  <a:cubicBezTo>
                    <a:pt x="14" y="52"/>
                    <a:pt x="14" y="52"/>
                    <a:pt x="14" y="52"/>
                  </a:cubicBezTo>
                  <a:cubicBezTo>
                    <a:pt x="13" y="53"/>
                    <a:pt x="13" y="53"/>
                    <a:pt x="13" y="54"/>
                  </a:cubicBezTo>
                  <a:cubicBezTo>
                    <a:pt x="13" y="54"/>
                    <a:pt x="14" y="55"/>
                    <a:pt x="14" y="55"/>
                  </a:cubicBezTo>
                  <a:cubicBezTo>
                    <a:pt x="15" y="55"/>
                    <a:pt x="15" y="55"/>
                    <a:pt x="16" y="54"/>
                  </a:cubicBezTo>
                  <a:cubicBezTo>
                    <a:pt x="25" y="54"/>
                    <a:pt x="25" y="54"/>
                    <a:pt x="25" y="54"/>
                  </a:cubicBezTo>
                  <a:cubicBezTo>
                    <a:pt x="26" y="54"/>
                    <a:pt x="27" y="54"/>
                    <a:pt x="29" y="54"/>
                  </a:cubicBezTo>
                  <a:cubicBezTo>
                    <a:pt x="29" y="54"/>
                    <a:pt x="30" y="54"/>
                    <a:pt x="30" y="54"/>
                  </a:cubicBezTo>
                  <a:cubicBezTo>
                    <a:pt x="35" y="54"/>
                    <a:pt x="35" y="54"/>
                    <a:pt x="35" y="54"/>
                  </a:cubicBezTo>
                  <a:cubicBezTo>
                    <a:pt x="38" y="54"/>
                    <a:pt x="38" y="54"/>
                    <a:pt x="38" y="54"/>
                  </a:cubicBezTo>
                  <a:cubicBezTo>
                    <a:pt x="39" y="54"/>
                    <a:pt x="39" y="54"/>
                    <a:pt x="39" y="54"/>
                  </a:cubicBezTo>
                  <a:cubicBezTo>
                    <a:pt x="40" y="54"/>
                    <a:pt x="40" y="54"/>
                    <a:pt x="40" y="53"/>
                  </a:cubicBezTo>
                  <a:cubicBezTo>
                    <a:pt x="40" y="53"/>
                    <a:pt x="40" y="52"/>
                    <a:pt x="39" y="52"/>
                  </a:cubicBezTo>
                  <a:cubicBezTo>
                    <a:pt x="36" y="52"/>
                    <a:pt x="33" y="51"/>
                    <a:pt x="32" y="49"/>
                  </a:cubicBezTo>
                  <a:cubicBezTo>
                    <a:pt x="31" y="47"/>
                    <a:pt x="30" y="44"/>
                    <a:pt x="30" y="40"/>
                  </a:cubicBezTo>
                  <a:cubicBezTo>
                    <a:pt x="30" y="10"/>
                    <a:pt x="30" y="10"/>
                    <a:pt x="30" y="10"/>
                  </a:cubicBezTo>
                  <a:cubicBezTo>
                    <a:pt x="30" y="8"/>
                    <a:pt x="31" y="6"/>
                    <a:pt x="32" y="6"/>
                  </a:cubicBezTo>
                  <a:close/>
                  <a:moveTo>
                    <a:pt x="108" y="28"/>
                  </a:moveTo>
                  <a:cubicBezTo>
                    <a:pt x="108" y="29"/>
                    <a:pt x="108" y="31"/>
                    <a:pt x="108" y="33"/>
                  </a:cubicBezTo>
                  <a:cubicBezTo>
                    <a:pt x="108" y="42"/>
                    <a:pt x="108" y="42"/>
                    <a:pt x="108" y="42"/>
                  </a:cubicBezTo>
                  <a:cubicBezTo>
                    <a:pt x="108" y="44"/>
                    <a:pt x="108" y="44"/>
                    <a:pt x="108" y="44"/>
                  </a:cubicBezTo>
                  <a:cubicBezTo>
                    <a:pt x="108" y="46"/>
                    <a:pt x="108" y="48"/>
                    <a:pt x="107" y="50"/>
                  </a:cubicBezTo>
                  <a:cubicBezTo>
                    <a:pt x="106" y="51"/>
                    <a:pt x="105" y="52"/>
                    <a:pt x="103" y="52"/>
                  </a:cubicBezTo>
                  <a:cubicBezTo>
                    <a:pt x="103" y="52"/>
                    <a:pt x="102" y="53"/>
                    <a:pt x="102" y="53"/>
                  </a:cubicBezTo>
                  <a:cubicBezTo>
                    <a:pt x="102" y="54"/>
                    <a:pt x="103" y="54"/>
                    <a:pt x="104" y="54"/>
                  </a:cubicBezTo>
                  <a:cubicBezTo>
                    <a:pt x="104" y="54"/>
                    <a:pt x="105" y="54"/>
                    <a:pt x="107" y="54"/>
                  </a:cubicBezTo>
                  <a:cubicBezTo>
                    <a:pt x="109" y="54"/>
                    <a:pt x="111" y="54"/>
                    <a:pt x="113" y="54"/>
                  </a:cubicBezTo>
                  <a:cubicBezTo>
                    <a:pt x="116" y="54"/>
                    <a:pt x="118" y="54"/>
                    <a:pt x="121" y="54"/>
                  </a:cubicBezTo>
                  <a:cubicBezTo>
                    <a:pt x="123" y="54"/>
                    <a:pt x="124" y="54"/>
                    <a:pt x="124" y="54"/>
                  </a:cubicBezTo>
                  <a:cubicBezTo>
                    <a:pt x="126" y="54"/>
                    <a:pt x="126" y="54"/>
                    <a:pt x="126" y="53"/>
                  </a:cubicBezTo>
                  <a:cubicBezTo>
                    <a:pt x="126" y="53"/>
                    <a:pt x="126" y="52"/>
                    <a:pt x="125" y="52"/>
                  </a:cubicBezTo>
                  <a:cubicBezTo>
                    <a:pt x="122" y="52"/>
                    <a:pt x="120" y="51"/>
                    <a:pt x="119" y="50"/>
                  </a:cubicBezTo>
                  <a:cubicBezTo>
                    <a:pt x="118" y="48"/>
                    <a:pt x="117" y="46"/>
                    <a:pt x="117" y="42"/>
                  </a:cubicBezTo>
                  <a:cubicBezTo>
                    <a:pt x="117" y="9"/>
                    <a:pt x="117" y="9"/>
                    <a:pt x="117" y="9"/>
                  </a:cubicBezTo>
                  <a:cubicBezTo>
                    <a:pt x="117" y="5"/>
                    <a:pt x="119" y="3"/>
                    <a:pt x="122" y="3"/>
                  </a:cubicBezTo>
                  <a:cubicBezTo>
                    <a:pt x="123" y="3"/>
                    <a:pt x="123" y="2"/>
                    <a:pt x="123" y="2"/>
                  </a:cubicBezTo>
                  <a:cubicBezTo>
                    <a:pt x="123" y="1"/>
                    <a:pt x="122" y="1"/>
                    <a:pt x="122" y="1"/>
                  </a:cubicBezTo>
                  <a:cubicBezTo>
                    <a:pt x="121" y="1"/>
                    <a:pt x="119" y="1"/>
                    <a:pt x="117" y="1"/>
                  </a:cubicBezTo>
                  <a:cubicBezTo>
                    <a:pt x="114" y="1"/>
                    <a:pt x="112" y="1"/>
                    <a:pt x="111" y="1"/>
                  </a:cubicBezTo>
                  <a:cubicBezTo>
                    <a:pt x="108" y="1"/>
                    <a:pt x="106" y="1"/>
                    <a:pt x="104" y="1"/>
                  </a:cubicBezTo>
                  <a:cubicBezTo>
                    <a:pt x="103" y="1"/>
                    <a:pt x="102" y="1"/>
                    <a:pt x="101" y="1"/>
                  </a:cubicBezTo>
                  <a:cubicBezTo>
                    <a:pt x="100" y="1"/>
                    <a:pt x="100" y="1"/>
                    <a:pt x="100" y="2"/>
                  </a:cubicBezTo>
                  <a:cubicBezTo>
                    <a:pt x="100" y="2"/>
                    <a:pt x="100" y="3"/>
                    <a:pt x="101" y="3"/>
                  </a:cubicBezTo>
                  <a:cubicBezTo>
                    <a:pt x="103" y="3"/>
                    <a:pt x="103" y="3"/>
                    <a:pt x="103" y="3"/>
                  </a:cubicBezTo>
                  <a:cubicBezTo>
                    <a:pt x="106" y="4"/>
                    <a:pt x="108" y="6"/>
                    <a:pt x="108" y="9"/>
                  </a:cubicBezTo>
                  <a:cubicBezTo>
                    <a:pt x="108" y="18"/>
                    <a:pt x="108" y="18"/>
                    <a:pt x="108" y="18"/>
                  </a:cubicBezTo>
                  <a:cubicBezTo>
                    <a:pt x="108" y="20"/>
                    <a:pt x="108" y="22"/>
                    <a:pt x="108" y="23"/>
                  </a:cubicBezTo>
                  <a:cubicBezTo>
                    <a:pt x="107" y="23"/>
                    <a:pt x="106" y="24"/>
                    <a:pt x="105" y="24"/>
                  </a:cubicBezTo>
                  <a:cubicBezTo>
                    <a:pt x="87" y="24"/>
                    <a:pt x="87" y="24"/>
                    <a:pt x="87" y="24"/>
                  </a:cubicBezTo>
                  <a:cubicBezTo>
                    <a:pt x="85" y="24"/>
                    <a:pt x="83" y="24"/>
                    <a:pt x="83" y="23"/>
                  </a:cubicBezTo>
                  <a:cubicBezTo>
                    <a:pt x="83" y="23"/>
                    <a:pt x="82" y="21"/>
                    <a:pt x="82" y="18"/>
                  </a:cubicBezTo>
                  <a:cubicBezTo>
                    <a:pt x="82" y="9"/>
                    <a:pt x="82" y="9"/>
                    <a:pt x="82" y="9"/>
                  </a:cubicBezTo>
                  <a:cubicBezTo>
                    <a:pt x="82" y="5"/>
                    <a:pt x="84" y="3"/>
                    <a:pt x="87" y="3"/>
                  </a:cubicBezTo>
                  <a:cubicBezTo>
                    <a:pt x="88" y="3"/>
                    <a:pt x="88" y="2"/>
                    <a:pt x="88" y="2"/>
                  </a:cubicBezTo>
                  <a:cubicBezTo>
                    <a:pt x="88" y="1"/>
                    <a:pt x="88" y="1"/>
                    <a:pt x="87" y="1"/>
                  </a:cubicBezTo>
                  <a:cubicBezTo>
                    <a:pt x="86" y="1"/>
                    <a:pt x="84" y="1"/>
                    <a:pt x="82" y="1"/>
                  </a:cubicBezTo>
                  <a:cubicBezTo>
                    <a:pt x="79" y="1"/>
                    <a:pt x="77" y="1"/>
                    <a:pt x="76" y="1"/>
                  </a:cubicBezTo>
                  <a:cubicBezTo>
                    <a:pt x="74" y="1"/>
                    <a:pt x="71" y="1"/>
                    <a:pt x="69" y="1"/>
                  </a:cubicBezTo>
                  <a:cubicBezTo>
                    <a:pt x="68" y="1"/>
                    <a:pt x="67" y="1"/>
                    <a:pt x="66" y="1"/>
                  </a:cubicBezTo>
                  <a:cubicBezTo>
                    <a:pt x="66" y="1"/>
                    <a:pt x="65" y="1"/>
                    <a:pt x="65" y="2"/>
                  </a:cubicBezTo>
                  <a:cubicBezTo>
                    <a:pt x="65" y="2"/>
                    <a:pt x="66" y="3"/>
                    <a:pt x="66" y="3"/>
                  </a:cubicBezTo>
                  <a:cubicBezTo>
                    <a:pt x="69" y="3"/>
                    <a:pt x="71" y="4"/>
                    <a:pt x="72" y="5"/>
                  </a:cubicBezTo>
                  <a:cubicBezTo>
                    <a:pt x="73" y="6"/>
                    <a:pt x="73" y="7"/>
                    <a:pt x="73" y="9"/>
                  </a:cubicBezTo>
                  <a:cubicBezTo>
                    <a:pt x="73" y="42"/>
                    <a:pt x="73" y="42"/>
                    <a:pt x="73" y="42"/>
                  </a:cubicBezTo>
                  <a:cubicBezTo>
                    <a:pt x="73" y="44"/>
                    <a:pt x="73" y="44"/>
                    <a:pt x="73" y="44"/>
                  </a:cubicBezTo>
                  <a:cubicBezTo>
                    <a:pt x="73" y="46"/>
                    <a:pt x="73" y="48"/>
                    <a:pt x="72" y="50"/>
                  </a:cubicBezTo>
                  <a:cubicBezTo>
                    <a:pt x="72" y="51"/>
                    <a:pt x="70" y="52"/>
                    <a:pt x="69" y="52"/>
                  </a:cubicBezTo>
                  <a:cubicBezTo>
                    <a:pt x="68" y="52"/>
                    <a:pt x="68" y="53"/>
                    <a:pt x="68" y="53"/>
                  </a:cubicBezTo>
                  <a:cubicBezTo>
                    <a:pt x="68" y="54"/>
                    <a:pt x="68" y="54"/>
                    <a:pt x="69" y="54"/>
                  </a:cubicBezTo>
                  <a:cubicBezTo>
                    <a:pt x="69" y="54"/>
                    <a:pt x="70" y="54"/>
                    <a:pt x="72" y="54"/>
                  </a:cubicBezTo>
                  <a:cubicBezTo>
                    <a:pt x="74" y="54"/>
                    <a:pt x="77" y="54"/>
                    <a:pt x="78" y="54"/>
                  </a:cubicBezTo>
                  <a:cubicBezTo>
                    <a:pt x="81" y="54"/>
                    <a:pt x="84" y="54"/>
                    <a:pt x="87" y="54"/>
                  </a:cubicBezTo>
                  <a:cubicBezTo>
                    <a:pt x="88" y="54"/>
                    <a:pt x="89" y="54"/>
                    <a:pt x="89" y="54"/>
                  </a:cubicBezTo>
                  <a:cubicBezTo>
                    <a:pt x="91" y="54"/>
                    <a:pt x="91" y="54"/>
                    <a:pt x="91" y="53"/>
                  </a:cubicBezTo>
                  <a:cubicBezTo>
                    <a:pt x="91" y="53"/>
                    <a:pt x="91" y="52"/>
                    <a:pt x="90" y="52"/>
                  </a:cubicBezTo>
                  <a:cubicBezTo>
                    <a:pt x="87" y="52"/>
                    <a:pt x="85" y="51"/>
                    <a:pt x="84" y="50"/>
                  </a:cubicBezTo>
                  <a:cubicBezTo>
                    <a:pt x="83" y="48"/>
                    <a:pt x="82" y="46"/>
                    <a:pt x="82" y="42"/>
                  </a:cubicBezTo>
                  <a:cubicBezTo>
                    <a:pt x="82" y="32"/>
                    <a:pt x="82" y="32"/>
                    <a:pt x="82" y="32"/>
                  </a:cubicBezTo>
                  <a:cubicBezTo>
                    <a:pt x="82" y="30"/>
                    <a:pt x="83" y="29"/>
                    <a:pt x="83" y="28"/>
                  </a:cubicBezTo>
                  <a:cubicBezTo>
                    <a:pt x="83" y="28"/>
                    <a:pt x="85" y="28"/>
                    <a:pt x="86" y="28"/>
                  </a:cubicBezTo>
                  <a:cubicBezTo>
                    <a:pt x="105" y="28"/>
                    <a:pt x="105" y="28"/>
                    <a:pt x="105" y="28"/>
                  </a:cubicBezTo>
                  <a:cubicBezTo>
                    <a:pt x="106" y="28"/>
                    <a:pt x="107" y="28"/>
                    <a:pt x="108" y="28"/>
                  </a:cubicBezTo>
                  <a:close/>
                  <a:moveTo>
                    <a:pt x="157" y="8"/>
                  </a:moveTo>
                  <a:cubicBezTo>
                    <a:pt x="157" y="6"/>
                    <a:pt x="157" y="5"/>
                    <a:pt x="159" y="4"/>
                  </a:cubicBezTo>
                  <a:cubicBezTo>
                    <a:pt x="161" y="4"/>
                    <a:pt x="161" y="4"/>
                    <a:pt x="161" y="4"/>
                  </a:cubicBezTo>
                  <a:cubicBezTo>
                    <a:pt x="166" y="4"/>
                    <a:pt x="166" y="4"/>
                    <a:pt x="166" y="4"/>
                  </a:cubicBezTo>
                  <a:cubicBezTo>
                    <a:pt x="170" y="4"/>
                    <a:pt x="173" y="5"/>
                    <a:pt x="175" y="6"/>
                  </a:cubicBezTo>
                  <a:cubicBezTo>
                    <a:pt x="177" y="7"/>
                    <a:pt x="178" y="9"/>
                    <a:pt x="178" y="11"/>
                  </a:cubicBezTo>
                  <a:cubicBezTo>
                    <a:pt x="178" y="13"/>
                    <a:pt x="178" y="13"/>
                    <a:pt x="179" y="13"/>
                  </a:cubicBezTo>
                  <a:cubicBezTo>
                    <a:pt x="180" y="13"/>
                    <a:pt x="180" y="12"/>
                    <a:pt x="180" y="10"/>
                  </a:cubicBezTo>
                  <a:cubicBezTo>
                    <a:pt x="180" y="9"/>
                    <a:pt x="180" y="8"/>
                    <a:pt x="180" y="5"/>
                  </a:cubicBezTo>
                  <a:cubicBezTo>
                    <a:pt x="180" y="4"/>
                    <a:pt x="180" y="3"/>
                    <a:pt x="180" y="2"/>
                  </a:cubicBezTo>
                  <a:cubicBezTo>
                    <a:pt x="180" y="1"/>
                    <a:pt x="179" y="1"/>
                    <a:pt x="179" y="1"/>
                  </a:cubicBezTo>
                  <a:cubicBezTo>
                    <a:pt x="179" y="1"/>
                    <a:pt x="178" y="1"/>
                    <a:pt x="178" y="1"/>
                  </a:cubicBezTo>
                  <a:cubicBezTo>
                    <a:pt x="176" y="1"/>
                    <a:pt x="171" y="1"/>
                    <a:pt x="163" y="1"/>
                  </a:cubicBezTo>
                  <a:cubicBezTo>
                    <a:pt x="148" y="1"/>
                    <a:pt x="148" y="1"/>
                    <a:pt x="148" y="1"/>
                  </a:cubicBezTo>
                  <a:cubicBezTo>
                    <a:pt x="144" y="1"/>
                    <a:pt x="144" y="1"/>
                    <a:pt x="144" y="1"/>
                  </a:cubicBezTo>
                  <a:cubicBezTo>
                    <a:pt x="143" y="1"/>
                    <a:pt x="142" y="1"/>
                    <a:pt x="142" y="1"/>
                  </a:cubicBezTo>
                  <a:cubicBezTo>
                    <a:pt x="141" y="1"/>
                    <a:pt x="141" y="1"/>
                    <a:pt x="141" y="1"/>
                  </a:cubicBezTo>
                  <a:cubicBezTo>
                    <a:pt x="140" y="1"/>
                    <a:pt x="140" y="1"/>
                    <a:pt x="140" y="2"/>
                  </a:cubicBezTo>
                  <a:cubicBezTo>
                    <a:pt x="140" y="2"/>
                    <a:pt x="140" y="3"/>
                    <a:pt x="141" y="3"/>
                  </a:cubicBezTo>
                  <a:cubicBezTo>
                    <a:pt x="144" y="3"/>
                    <a:pt x="145" y="4"/>
                    <a:pt x="146" y="5"/>
                  </a:cubicBezTo>
                  <a:cubicBezTo>
                    <a:pt x="147" y="6"/>
                    <a:pt x="148" y="8"/>
                    <a:pt x="148" y="11"/>
                  </a:cubicBezTo>
                  <a:cubicBezTo>
                    <a:pt x="148" y="42"/>
                    <a:pt x="148" y="42"/>
                    <a:pt x="148" y="42"/>
                  </a:cubicBezTo>
                  <a:cubicBezTo>
                    <a:pt x="148" y="44"/>
                    <a:pt x="148" y="46"/>
                    <a:pt x="147" y="47"/>
                  </a:cubicBezTo>
                  <a:cubicBezTo>
                    <a:pt x="147" y="49"/>
                    <a:pt x="147" y="50"/>
                    <a:pt x="146" y="51"/>
                  </a:cubicBezTo>
                  <a:cubicBezTo>
                    <a:pt x="146" y="51"/>
                    <a:pt x="145" y="52"/>
                    <a:pt x="143" y="52"/>
                  </a:cubicBezTo>
                  <a:cubicBezTo>
                    <a:pt x="143" y="53"/>
                    <a:pt x="142" y="53"/>
                    <a:pt x="142" y="54"/>
                  </a:cubicBezTo>
                  <a:cubicBezTo>
                    <a:pt x="142" y="54"/>
                    <a:pt x="143" y="54"/>
                    <a:pt x="143" y="54"/>
                  </a:cubicBezTo>
                  <a:cubicBezTo>
                    <a:pt x="144" y="54"/>
                    <a:pt x="145" y="54"/>
                    <a:pt x="146" y="54"/>
                  </a:cubicBezTo>
                  <a:cubicBezTo>
                    <a:pt x="149" y="54"/>
                    <a:pt x="152" y="54"/>
                    <a:pt x="154" y="54"/>
                  </a:cubicBezTo>
                  <a:cubicBezTo>
                    <a:pt x="157" y="54"/>
                    <a:pt x="159" y="54"/>
                    <a:pt x="161" y="54"/>
                  </a:cubicBezTo>
                  <a:cubicBezTo>
                    <a:pt x="165" y="55"/>
                    <a:pt x="165" y="55"/>
                    <a:pt x="165" y="55"/>
                  </a:cubicBezTo>
                  <a:cubicBezTo>
                    <a:pt x="167" y="55"/>
                    <a:pt x="169" y="55"/>
                    <a:pt x="171" y="55"/>
                  </a:cubicBezTo>
                  <a:cubicBezTo>
                    <a:pt x="174" y="55"/>
                    <a:pt x="176" y="54"/>
                    <a:pt x="178" y="54"/>
                  </a:cubicBezTo>
                  <a:cubicBezTo>
                    <a:pt x="179" y="53"/>
                    <a:pt x="181" y="51"/>
                    <a:pt x="182" y="49"/>
                  </a:cubicBezTo>
                  <a:cubicBezTo>
                    <a:pt x="183" y="47"/>
                    <a:pt x="184" y="44"/>
                    <a:pt x="184" y="42"/>
                  </a:cubicBezTo>
                  <a:cubicBezTo>
                    <a:pt x="184" y="42"/>
                    <a:pt x="184" y="41"/>
                    <a:pt x="184" y="41"/>
                  </a:cubicBezTo>
                  <a:cubicBezTo>
                    <a:pt x="184" y="41"/>
                    <a:pt x="183" y="41"/>
                    <a:pt x="183" y="41"/>
                  </a:cubicBezTo>
                  <a:cubicBezTo>
                    <a:pt x="183" y="41"/>
                    <a:pt x="183" y="41"/>
                    <a:pt x="183" y="41"/>
                  </a:cubicBezTo>
                  <a:cubicBezTo>
                    <a:pt x="179" y="48"/>
                    <a:pt x="172" y="51"/>
                    <a:pt x="162" y="51"/>
                  </a:cubicBezTo>
                  <a:cubicBezTo>
                    <a:pt x="161" y="51"/>
                    <a:pt x="160" y="51"/>
                    <a:pt x="159" y="50"/>
                  </a:cubicBezTo>
                  <a:cubicBezTo>
                    <a:pt x="159" y="50"/>
                    <a:pt x="158" y="49"/>
                    <a:pt x="158" y="48"/>
                  </a:cubicBezTo>
                  <a:cubicBezTo>
                    <a:pt x="157" y="46"/>
                    <a:pt x="157" y="44"/>
                    <a:pt x="157" y="40"/>
                  </a:cubicBezTo>
                  <a:cubicBezTo>
                    <a:pt x="157" y="37"/>
                    <a:pt x="157" y="37"/>
                    <a:pt x="157" y="37"/>
                  </a:cubicBezTo>
                  <a:cubicBezTo>
                    <a:pt x="157" y="34"/>
                    <a:pt x="157" y="32"/>
                    <a:pt x="157" y="30"/>
                  </a:cubicBezTo>
                  <a:cubicBezTo>
                    <a:pt x="157" y="29"/>
                    <a:pt x="157" y="28"/>
                    <a:pt x="158" y="28"/>
                  </a:cubicBezTo>
                  <a:cubicBezTo>
                    <a:pt x="158" y="28"/>
                    <a:pt x="159" y="28"/>
                    <a:pt x="160" y="28"/>
                  </a:cubicBezTo>
                  <a:cubicBezTo>
                    <a:pt x="163" y="28"/>
                    <a:pt x="163" y="28"/>
                    <a:pt x="163" y="28"/>
                  </a:cubicBezTo>
                  <a:cubicBezTo>
                    <a:pt x="166" y="28"/>
                    <a:pt x="168" y="28"/>
                    <a:pt x="169" y="28"/>
                  </a:cubicBezTo>
                  <a:cubicBezTo>
                    <a:pt x="170" y="28"/>
                    <a:pt x="170" y="28"/>
                    <a:pt x="171" y="29"/>
                  </a:cubicBezTo>
                  <a:cubicBezTo>
                    <a:pt x="172" y="30"/>
                    <a:pt x="173" y="32"/>
                    <a:pt x="173" y="34"/>
                  </a:cubicBezTo>
                  <a:cubicBezTo>
                    <a:pt x="174" y="35"/>
                    <a:pt x="174" y="36"/>
                    <a:pt x="175" y="36"/>
                  </a:cubicBezTo>
                  <a:cubicBezTo>
                    <a:pt x="175" y="35"/>
                    <a:pt x="175" y="35"/>
                    <a:pt x="175" y="35"/>
                  </a:cubicBezTo>
                  <a:cubicBezTo>
                    <a:pt x="175" y="35"/>
                    <a:pt x="175" y="35"/>
                    <a:pt x="175" y="35"/>
                  </a:cubicBezTo>
                  <a:cubicBezTo>
                    <a:pt x="175" y="33"/>
                    <a:pt x="175" y="33"/>
                    <a:pt x="175" y="33"/>
                  </a:cubicBezTo>
                  <a:cubicBezTo>
                    <a:pt x="175" y="31"/>
                    <a:pt x="175" y="29"/>
                    <a:pt x="175" y="27"/>
                  </a:cubicBezTo>
                  <a:cubicBezTo>
                    <a:pt x="175" y="24"/>
                    <a:pt x="175" y="22"/>
                    <a:pt x="175" y="21"/>
                  </a:cubicBezTo>
                  <a:cubicBezTo>
                    <a:pt x="175" y="21"/>
                    <a:pt x="175" y="20"/>
                    <a:pt x="175" y="20"/>
                  </a:cubicBezTo>
                  <a:cubicBezTo>
                    <a:pt x="175" y="19"/>
                    <a:pt x="175" y="18"/>
                    <a:pt x="175" y="18"/>
                  </a:cubicBezTo>
                  <a:cubicBezTo>
                    <a:pt x="175" y="17"/>
                    <a:pt x="175" y="17"/>
                    <a:pt x="174" y="17"/>
                  </a:cubicBezTo>
                  <a:cubicBezTo>
                    <a:pt x="174" y="17"/>
                    <a:pt x="173" y="17"/>
                    <a:pt x="173" y="18"/>
                  </a:cubicBezTo>
                  <a:cubicBezTo>
                    <a:pt x="172" y="20"/>
                    <a:pt x="172" y="20"/>
                    <a:pt x="172" y="20"/>
                  </a:cubicBezTo>
                  <a:cubicBezTo>
                    <a:pt x="171" y="22"/>
                    <a:pt x="169" y="24"/>
                    <a:pt x="166" y="24"/>
                  </a:cubicBezTo>
                  <a:cubicBezTo>
                    <a:pt x="163" y="24"/>
                    <a:pt x="163" y="24"/>
                    <a:pt x="163" y="24"/>
                  </a:cubicBezTo>
                  <a:cubicBezTo>
                    <a:pt x="161" y="24"/>
                    <a:pt x="161" y="24"/>
                    <a:pt x="161" y="24"/>
                  </a:cubicBezTo>
                  <a:cubicBezTo>
                    <a:pt x="160" y="24"/>
                    <a:pt x="160" y="24"/>
                    <a:pt x="160" y="24"/>
                  </a:cubicBezTo>
                  <a:cubicBezTo>
                    <a:pt x="159" y="24"/>
                    <a:pt x="158" y="24"/>
                    <a:pt x="157" y="23"/>
                  </a:cubicBezTo>
                  <a:cubicBezTo>
                    <a:pt x="157" y="22"/>
                    <a:pt x="157" y="21"/>
                    <a:pt x="157" y="18"/>
                  </a:cubicBezTo>
                  <a:cubicBezTo>
                    <a:pt x="157" y="10"/>
                    <a:pt x="157" y="10"/>
                    <a:pt x="157" y="10"/>
                  </a:cubicBezTo>
                  <a:cubicBezTo>
                    <a:pt x="157" y="8"/>
                    <a:pt x="157" y="8"/>
                    <a:pt x="157" y="8"/>
                  </a:cubicBezTo>
                  <a:close/>
                  <a:moveTo>
                    <a:pt x="270" y="2"/>
                  </a:moveTo>
                  <a:cubicBezTo>
                    <a:pt x="270" y="2"/>
                    <a:pt x="271" y="3"/>
                    <a:pt x="272" y="3"/>
                  </a:cubicBezTo>
                  <a:cubicBezTo>
                    <a:pt x="274" y="3"/>
                    <a:pt x="276" y="3"/>
                    <a:pt x="277" y="5"/>
                  </a:cubicBezTo>
                  <a:cubicBezTo>
                    <a:pt x="279" y="6"/>
                    <a:pt x="279" y="8"/>
                    <a:pt x="280" y="10"/>
                  </a:cubicBezTo>
                  <a:cubicBezTo>
                    <a:pt x="280" y="18"/>
                    <a:pt x="280" y="18"/>
                    <a:pt x="280" y="18"/>
                  </a:cubicBezTo>
                  <a:cubicBezTo>
                    <a:pt x="280" y="21"/>
                    <a:pt x="280" y="21"/>
                    <a:pt x="280" y="21"/>
                  </a:cubicBezTo>
                  <a:cubicBezTo>
                    <a:pt x="280" y="29"/>
                    <a:pt x="279" y="34"/>
                    <a:pt x="278" y="38"/>
                  </a:cubicBezTo>
                  <a:cubicBezTo>
                    <a:pt x="278" y="42"/>
                    <a:pt x="276" y="45"/>
                    <a:pt x="274" y="47"/>
                  </a:cubicBezTo>
                  <a:cubicBezTo>
                    <a:pt x="271" y="50"/>
                    <a:pt x="267" y="51"/>
                    <a:pt x="262" y="51"/>
                  </a:cubicBezTo>
                  <a:cubicBezTo>
                    <a:pt x="257" y="51"/>
                    <a:pt x="253" y="50"/>
                    <a:pt x="250" y="47"/>
                  </a:cubicBezTo>
                  <a:cubicBezTo>
                    <a:pt x="248" y="45"/>
                    <a:pt x="246" y="43"/>
                    <a:pt x="246" y="40"/>
                  </a:cubicBezTo>
                  <a:cubicBezTo>
                    <a:pt x="245" y="37"/>
                    <a:pt x="245" y="33"/>
                    <a:pt x="245" y="27"/>
                  </a:cubicBezTo>
                  <a:cubicBezTo>
                    <a:pt x="245" y="20"/>
                    <a:pt x="245" y="20"/>
                    <a:pt x="245" y="20"/>
                  </a:cubicBezTo>
                  <a:cubicBezTo>
                    <a:pt x="245" y="10"/>
                    <a:pt x="245" y="10"/>
                    <a:pt x="245" y="10"/>
                  </a:cubicBezTo>
                  <a:cubicBezTo>
                    <a:pt x="245" y="7"/>
                    <a:pt x="246" y="6"/>
                    <a:pt x="246" y="5"/>
                  </a:cubicBezTo>
                  <a:cubicBezTo>
                    <a:pt x="247" y="4"/>
                    <a:pt x="248" y="3"/>
                    <a:pt x="249" y="3"/>
                  </a:cubicBezTo>
                  <a:cubicBezTo>
                    <a:pt x="250" y="3"/>
                    <a:pt x="251" y="3"/>
                    <a:pt x="251" y="3"/>
                  </a:cubicBezTo>
                  <a:cubicBezTo>
                    <a:pt x="251" y="2"/>
                    <a:pt x="251" y="2"/>
                    <a:pt x="251" y="2"/>
                  </a:cubicBezTo>
                  <a:cubicBezTo>
                    <a:pt x="251" y="1"/>
                    <a:pt x="251" y="1"/>
                    <a:pt x="249" y="1"/>
                  </a:cubicBezTo>
                  <a:cubicBezTo>
                    <a:pt x="249" y="1"/>
                    <a:pt x="248" y="1"/>
                    <a:pt x="247" y="1"/>
                  </a:cubicBezTo>
                  <a:cubicBezTo>
                    <a:pt x="244" y="1"/>
                    <a:pt x="241" y="1"/>
                    <a:pt x="238" y="1"/>
                  </a:cubicBezTo>
                  <a:cubicBezTo>
                    <a:pt x="236" y="1"/>
                    <a:pt x="234" y="1"/>
                    <a:pt x="231" y="1"/>
                  </a:cubicBezTo>
                  <a:cubicBezTo>
                    <a:pt x="230" y="1"/>
                    <a:pt x="229" y="1"/>
                    <a:pt x="229" y="1"/>
                  </a:cubicBezTo>
                  <a:cubicBezTo>
                    <a:pt x="228" y="1"/>
                    <a:pt x="228" y="1"/>
                    <a:pt x="228" y="2"/>
                  </a:cubicBezTo>
                  <a:cubicBezTo>
                    <a:pt x="228" y="2"/>
                    <a:pt x="228" y="3"/>
                    <a:pt x="229" y="3"/>
                  </a:cubicBezTo>
                  <a:cubicBezTo>
                    <a:pt x="231" y="3"/>
                    <a:pt x="232" y="3"/>
                    <a:pt x="233" y="4"/>
                  </a:cubicBezTo>
                  <a:cubicBezTo>
                    <a:pt x="235" y="5"/>
                    <a:pt x="235" y="5"/>
                    <a:pt x="236" y="6"/>
                  </a:cubicBezTo>
                  <a:cubicBezTo>
                    <a:pt x="236" y="7"/>
                    <a:pt x="236" y="8"/>
                    <a:pt x="236" y="10"/>
                  </a:cubicBezTo>
                  <a:cubicBezTo>
                    <a:pt x="236" y="17"/>
                    <a:pt x="236" y="17"/>
                    <a:pt x="236" y="17"/>
                  </a:cubicBezTo>
                  <a:cubicBezTo>
                    <a:pt x="236" y="32"/>
                    <a:pt x="236" y="32"/>
                    <a:pt x="236" y="32"/>
                  </a:cubicBezTo>
                  <a:cubicBezTo>
                    <a:pt x="236" y="41"/>
                    <a:pt x="238" y="48"/>
                    <a:pt x="243" y="51"/>
                  </a:cubicBezTo>
                  <a:cubicBezTo>
                    <a:pt x="247" y="54"/>
                    <a:pt x="252" y="55"/>
                    <a:pt x="259" y="55"/>
                  </a:cubicBezTo>
                  <a:cubicBezTo>
                    <a:pt x="268" y="55"/>
                    <a:pt x="275" y="52"/>
                    <a:pt x="279" y="46"/>
                  </a:cubicBezTo>
                  <a:cubicBezTo>
                    <a:pt x="280" y="44"/>
                    <a:pt x="281" y="40"/>
                    <a:pt x="282" y="36"/>
                  </a:cubicBezTo>
                  <a:cubicBezTo>
                    <a:pt x="283" y="31"/>
                    <a:pt x="283" y="25"/>
                    <a:pt x="283" y="17"/>
                  </a:cubicBezTo>
                  <a:cubicBezTo>
                    <a:pt x="283" y="13"/>
                    <a:pt x="283" y="13"/>
                    <a:pt x="283" y="13"/>
                  </a:cubicBezTo>
                  <a:cubicBezTo>
                    <a:pt x="283" y="9"/>
                    <a:pt x="283" y="9"/>
                    <a:pt x="283" y="9"/>
                  </a:cubicBezTo>
                  <a:cubicBezTo>
                    <a:pt x="283" y="5"/>
                    <a:pt x="284" y="3"/>
                    <a:pt x="286" y="3"/>
                  </a:cubicBezTo>
                  <a:cubicBezTo>
                    <a:pt x="288" y="3"/>
                    <a:pt x="288" y="3"/>
                    <a:pt x="288" y="3"/>
                  </a:cubicBezTo>
                  <a:cubicBezTo>
                    <a:pt x="288" y="2"/>
                    <a:pt x="289" y="2"/>
                    <a:pt x="289" y="2"/>
                  </a:cubicBezTo>
                  <a:cubicBezTo>
                    <a:pt x="289" y="1"/>
                    <a:pt x="288" y="1"/>
                    <a:pt x="288" y="1"/>
                  </a:cubicBezTo>
                  <a:cubicBezTo>
                    <a:pt x="287" y="1"/>
                    <a:pt x="287" y="1"/>
                    <a:pt x="286" y="1"/>
                  </a:cubicBezTo>
                  <a:cubicBezTo>
                    <a:pt x="285" y="1"/>
                    <a:pt x="284" y="1"/>
                    <a:pt x="283" y="1"/>
                  </a:cubicBezTo>
                  <a:cubicBezTo>
                    <a:pt x="279" y="1"/>
                    <a:pt x="279" y="1"/>
                    <a:pt x="279" y="1"/>
                  </a:cubicBezTo>
                  <a:cubicBezTo>
                    <a:pt x="275" y="1"/>
                    <a:pt x="275" y="1"/>
                    <a:pt x="275" y="1"/>
                  </a:cubicBezTo>
                  <a:cubicBezTo>
                    <a:pt x="273" y="1"/>
                    <a:pt x="272" y="1"/>
                    <a:pt x="272" y="1"/>
                  </a:cubicBezTo>
                  <a:cubicBezTo>
                    <a:pt x="272" y="1"/>
                    <a:pt x="271" y="1"/>
                    <a:pt x="271" y="1"/>
                  </a:cubicBezTo>
                  <a:cubicBezTo>
                    <a:pt x="271" y="1"/>
                    <a:pt x="270" y="1"/>
                    <a:pt x="270" y="2"/>
                  </a:cubicBezTo>
                  <a:cubicBezTo>
                    <a:pt x="270" y="2"/>
                    <a:pt x="270" y="2"/>
                    <a:pt x="270" y="2"/>
                  </a:cubicBezTo>
                  <a:close/>
                  <a:moveTo>
                    <a:pt x="325" y="8"/>
                  </a:moveTo>
                  <a:cubicBezTo>
                    <a:pt x="322" y="4"/>
                    <a:pt x="322" y="4"/>
                    <a:pt x="322" y="4"/>
                  </a:cubicBezTo>
                  <a:cubicBezTo>
                    <a:pt x="321" y="3"/>
                    <a:pt x="320" y="2"/>
                    <a:pt x="320" y="1"/>
                  </a:cubicBezTo>
                  <a:cubicBezTo>
                    <a:pt x="319" y="1"/>
                    <a:pt x="318" y="1"/>
                    <a:pt x="318" y="1"/>
                  </a:cubicBezTo>
                  <a:cubicBezTo>
                    <a:pt x="317" y="1"/>
                    <a:pt x="316" y="1"/>
                    <a:pt x="315" y="1"/>
                  </a:cubicBezTo>
                  <a:cubicBezTo>
                    <a:pt x="313" y="1"/>
                    <a:pt x="311" y="1"/>
                    <a:pt x="309" y="1"/>
                  </a:cubicBezTo>
                  <a:cubicBezTo>
                    <a:pt x="307" y="1"/>
                    <a:pt x="307" y="1"/>
                    <a:pt x="307" y="1"/>
                  </a:cubicBezTo>
                  <a:cubicBezTo>
                    <a:pt x="305" y="1"/>
                    <a:pt x="305" y="1"/>
                    <a:pt x="305" y="1"/>
                  </a:cubicBezTo>
                  <a:cubicBezTo>
                    <a:pt x="304" y="1"/>
                    <a:pt x="303" y="1"/>
                    <a:pt x="303" y="2"/>
                  </a:cubicBezTo>
                  <a:cubicBezTo>
                    <a:pt x="303" y="3"/>
                    <a:pt x="304" y="3"/>
                    <a:pt x="305" y="3"/>
                  </a:cubicBezTo>
                  <a:cubicBezTo>
                    <a:pt x="310" y="4"/>
                    <a:pt x="313" y="8"/>
                    <a:pt x="313" y="16"/>
                  </a:cubicBezTo>
                  <a:cubicBezTo>
                    <a:pt x="313" y="33"/>
                    <a:pt x="313" y="33"/>
                    <a:pt x="313" y="33"/>
                  </a:cubicBezTo>
                  <a:cubicBezTo>
                    <a:pt x="313" y="42"/>
                    <a:pt x="313" y="42"/>
                    <a:pt x="313" y="42"/>
                  </a:cubicBezTo>
                  <a:cubicBezTo>
                    <a:pt x="313" y="45"/>
                    <a:pt x="313" y="47"/>
                    <a:pt x="312" y="49"/>
                  </a:cubicBezTo>
                  <a:cubicBezTo>
                    <a:pt x="311" y="51"/>
                    <a:pt x="310" y="52"/>
                    <a:pt x="308" y="52"/>
                  </a:cubicBezTo>
                  <a:cubicBezTo>
                    <a:pt x="307" y="53"/>
                    <a:pt x="307" y="53"/>
                    <a:pt x="307" y="54"/>
                  </a:cubicBezTo>
                  <a:cubicBezTo>
                    <a:pt x="307" y="54"/>
                    <a:pt x="307" y="55"/>
                    <a:pt x="308" y="55"/>
                  </a:cubicBezTo>
                  <a:cubicBezTo>
                    <a:pt x="308" y="55"/>
                    <a:pt x="309" y="54"/>
                    <a:pt x="310" y="54"/>
                  </a:cubicBezTo>
                  <a:cubicBezTo>
                    <a:pt x="312" y="54"/>
                    <a:pt x="314" y="54"/>
                    <a:pt x="317" y="54"/>
                  </a:cubicBezTo>
                  <a:cubicBezTo>
                    <a:pt x="319" y="54"/>
                    <a:pt x="322" y="54"/>
                    <a:pt x="324" y="54"/>
                  </a:cubicBezTo>
                  <a:cubicBezTo>
                    <a:pt x="325" y="54"/>
                    <a:pt x="325" y="54"/>
                    <a:pt x="325" y="54"/>
                  </a:cubicBezTo>
                  <a:cubicBezTo>
                    <a:pt x="326" y="54"/>
                    <a:pt x="327" y="54"/>
                    <a:pt x="327" y="53"/>
                  </a:cubicBezTo>
                  <a:cubicBezTo>
                    <a:pt x="327" y="53"/>
                    <a:pt x="326" y="52"/>
                    <a:pt x="325" y="52"/>
                  </a:cubicBezTo>
                  <a:cubicBezTo>
                    <a:pt x="321" y="52"/>
                    <a:pt x="319" y="50"/>
                    <a:pt x="318" y="47"/>
                  </a:cubicBezTo>
                  <a:cubicBezTo>
                    <a:pt x="317" y="45"/>
                    <a:pt x="317" y="39"/>
                    <a:pt x="317" y="31"/>
                  </a:cubicBezTo>
                  <a:cubicBezTo>
                    <a:pt x="317" y="16"/>
                    <a:pt x="317" y="16"/>
                    <a:pt x="317" y="16"/>
                  </a:cubicBezTo>
                  <a:cubicBezTo>
                    <a:pt x="317" y="15"/>
                    <a:pt x="317" y="15"/>
                    <a:pt x="317" y="15"/>
                  </a:cubicBezTo>
                  <a:cubicBezTo>
                    <a:pt x="317" y="14"/>
                    <a:pt x="317" y="13"/>
                    <a:pt x="318" y="13"/>
                  </a:cubicBezTo>
                  <a:cubicBezTo>
                    <a:pt x="318" y="13"/>
                    <a:pt x="318" y="14"/>
                    <a:pt x="319" y="14"/>
                  </a:cubicBezTo>
                  <a:cubicBezTo>
                    <a:pt x="354" y="54"/>
                    <a:pt x="354" y="54"/>
                    <a:pt x="354" y="54"/>
                  </a:cubicBezTo>
                  <a:cubicBezTo>
                    <a:pt x="355" y="54"/>
                    <a:pt x="355" y="54"/>
                    <a:pt x="356" y="54"/>
                  </a:cubicBezTo>
                  <a:cubicBezTo>
                    <a:pt x="356" y="54"/>
                    <a:pt x="356" y="54"/>
                    <a:pt x="356" y="53"/>
                  </a:cubicBezTo>
                  <a:cubicBezTo>
                    <a:pt x="356" y="49"/>
                    <a:pt x="356" y="49"/>
                    <a:pt x="356" y="49"/>
                  </a:cubicBezTo>
                  <a:cubicBezTo>
                    <a:pt x="356" y="46"/>
                    <a:pt x="356" y="46"/>
                    <a:pt x="356" y="46"/>
                  </a:cubicBezTo>
                  <a:cubicBezTo>
                    <a:pt x="356" y="41"/>
                    <a:pt x="356" y="41"/>
                    <a:pt x="356" y="41"/>
                  </a:cubicBezTo>
                  <a:cubicBezTo>
                    <a:pt x="356" y="38"/>
                    <a:pt x="356" y="38"/>
                    <a:pt x="356" y="38"/>
                  </a:cubicBezTo>
                  <a:cubicBezTo>
                    <a:pt x="357" y="14"/>
                    <a:pt x="357" y="14"/>
                    <a:pt x="357" y="14"/>
                  </a:cubicBezTo>
                  <a:cubicBezTo>
                    <a:pt x="357" y="12"/>
                    <a:pt x="357" y="12"/>
                    <a:pt x="357" y="12"/>
                  </a:cubicBezTo>
                  <a:cubicBezTo>
                    <a:pt x="357" y="6"/>
                    <a:pt x="359" y="3"/>
                    <a:pt x="362" y="3"/>
                  </a:cubicBezTo>
                  <a:cubicBezTo>
                    <a:pt x="363" y="3"/>
                    <a:pt x="363" y="2"/>
                    <a:pt x="363" y="2"/>
                  </a:cubicBezTo>
                  <a:cubicBezTo>
                    <a:pt x="363" y="1"/>
                    <a:pt x="363" y="1"/>
                    <a:pt x="362" y="1"/>
                  </a:cubicBezTo>
                  <a:cubicBezTo>
                    <a:pt x="362" y="1"/>
                    <a:pt x="361" y="1"/>
                    <a:pt x="361" y="1"/>
                  </a:cubicBezTo>
                  <a:cubicBezTo>
                    <a:pt x="357" y="1"/>
                    <a:pt x="354" y="1"/>
                    <a:pt x="352" y="1"/>
                  </a:cubicBezTo>
                  <a:cubicBezTo>
                    <a:pt x="351" y="1"/>
                    <a:pt x="350" y="1"/>
                    <a:pt x="349" y="1"/>
                  </a:cubicBezTo>
                  <a:cubicBezTo>
                    <a:pt x="347" y="1"/>
                    <a:pt x="345" y="1"/>
                    <a:pt x="344" y="1"/>
                  </a:cubicBezTo>
                  <a:cubicBezTo>
                    <a:pt x="344" y="1"/>
                    <a:pt x="343" y="1"/>
                    <a:pt x="343" y="2"/>
                  </a:cubicBezTo>
                  <a:cubicBezTo>
                    <a:pt x="343" y="2"/>
                    <a:pt x="344" y="3"/>
                    <a:pt x="345" y="3"/>
                  </a:cubicBezTo>
                  <a:cubicBezTo>
                    <a:pt x="348" y="3"/>
                    <a:pt x="351" y="4"/>
                    <a:pt x="352" y="6"/>
                  </a:cubicBezTo>
                  <a:cubicBezTo>
                    <a:pt x="353" y="8"/>
                    <a:pt x="354" y="13"/>
                    <a:pt x="354" y="19"/>
                  </a:cubicBezTo>
                  <a:cubicBezTo>
                    <a:pt x="354" y="24"/>
                    <a:pt x="354" y="29"/>
                    <a:pt x="353" y="35"/>
                  </a:cubicBezTo>
                  <a:cubicBezTo>
                    <a:pt x="353" y="37"/>
                    <a:pt x="353" y="37"/>
                    <a:pt x="352" y="37"/>
                  </a:cubicBezTo>
                  <a:cubicBezTo>
                    <a:pt x="352" y="37"/>
                    <a:pt x="351" y="36"/>
                    <a:pt x="349" y="34"/>
                  </a:cubicBezTo>
                  <a:cubicBezTo>
                    <a:pt x="348" y="33"/>
                    <a:pt x="348" y="33"/>
                    <a:pt x="348" y="33"/>
                  </a:cubicBezTo>
                  <a:cubicBezTo>
                    <a:pt x="327" y="10"/>
                    <a:pt x="327" y="10"/>
                    <a:pt x="327" y="10"/>
                  </a:cubicBezTo>
                  <a:cubicBezTo>
                    <a:pt x="327" y="10"/>
                    <a:pt x="326" y="9"/>
                    <a:pt x="325" y="8"/>
                  </a:cubicBezTo>
                  <a:cubicBezTo>
                    <a:pt x="325" y="8"/>
                    <a:pt x="325" y="8"/>
                    <a:pt x="325" y="8"/>
                  </a:cubicBezTo>
                  <a:close/>
                  <a:moveTo>
                    <a:pt x="396" y="9"/>
                  </a:moveTo>
                  <a:cubicBezTo>
                    <a:pt x="396" y="7"/>
                    <a:pt x="396" y="5"/>
                    <a:pt x="397" y="5"/>
                  </a:cubicBezTo>
                  <a:cubicBezTo>
                    <a:pt x="397" y="4"/>
                    <a:pt x="398" y="3"/>
                    <a:pt x="400" y="3"/>
                  </a:cubicBezTo>
                  <a:cubicBezTo>
                    <a:pt x="401" y="3"/>
                    <a:pt x="401" y="3"/>
                    <a:pt x="401" y="3"/>
                  </a:cubicBezTo>
                  <a:cubicBezTo>
                    <a:pt x="401" y="3"/>
                    <a:pt x="401" y="2"/>
                    <a:pt x="401" y="2"/>
                  </a:cubicBezTo>
                  <a:cubicBezTo>
                    <a:pt x="401" y="1"/>
                    <a:pt x="401" y="1"/>
                    <a:pt x="400" y="1"/>
                  </a:cubicBezTo>
                  <a:cubicBezTo>
                    <a:pt x="399" y="1"/>
                    <a:pt x="397" y="1"/>
                    <a:pt x="394" y="1"/>
                  </a:cubicBezTo>
                  <a:cubicBezTo>
                    <a:pt x="391" y="1"/>
                    <a:pt x="391" y="1"/>
                    <a:pt x="391" y="1"/>
                  </a:cubicBezTo>
                  <a:cubicBezTo>
                    <a:pt x="389" y="1"/>
                    <a:pt x="387" y="2"/>
                    <a:pt x="386" y="2"/>
                  </a:cubicBezTo>
                  <a:cubicBezTo>
                    <a:pt x="383" y="2"/>
                    <a:pt x="382" y="1"/>
                    <a:pt x="381" y="1"/>
                  </a:cubicBezTo>
                  <a:cubicBezTo>
                    <a:pt x="380" y="1"/>
                    <a:pt x="379" y="1"/>
                    <a:pt x="379" y="1"/>
                  </a:cubicBezTo>
                  <a:cubicBezTo>
                    <a:pt x="378" y="1"/>
                    <a:pt x="378" y="1"/>
                    <a:pt x="378" y="2"/>
                  </a:cubicBezTo>
                  <a:cubicBezTo>
                    <a:pt x="378" y="2"/>
                    <a:pt x="378" y="3"/>
                    <a:pt x="378" y="3"/>
                  </a:cubicBezTo>
                  <a:cubicBezTo>
                    <a:pt x="379" y="3"/>
                    <a:pt x="380" y="3"/>
                    <a:pt x="381" y="4"/>
                  </a:cubicBezTo>
                  <a:cubicBezTo>
                    <a:pt x="383" y="4"/>
                    <a:pt x="385" y="5"/>
                    <a:pt x="386" y="6"/>
                  </a:cubicBezTo>
                  <a:cubicBezTo>
                    <a:pt x="386" y="7"/>
                    <a:pt x="387" y="8"/>
                    <a:pt x="387" y="11"/>
                  </a:cubicBezTo>
                  <a:cubicBezTo>
                    <a:pt x="387" y="42"/>
                    <a:pt x="387" y="42"/>
                    <a:pt x="387" y="42"/>
                  </a:cubicBezTo>
                  <a:cubicBezTo>
                    <a:pt x="387" y="45"/>
                    <a:pt x="387" y="45"/>
                    <a:pt x="387" y="45"/>
                  </a:cubicBezTo>
                  <a:cubicBezTo>
                    <a:pt x="387" y="47"/>
                    <a:pt x="386" y="49"/>
                    <a:pt x="386" y="50"/>
                  </a:cubicBezTo>
                  <a:cubicBezTo>
                    <a:pt x="385" y="51"/>
                    <a:pt x="384" y="52"/>
                    <a:pt x="382" y="52"/>
                  </a:cubicBezTo>
                  <a:cubicBezTo>
                    <a:pt x="381" y="53"/>
                    <a:pt x="381" y="53"/>
                    <a:pt x="381" y="53"/>
                  </a:cubicBezTo>
                  <a:cubicBezTo>
                    <a:pt x="381" y="54"/>
                    <a:pt x="381" y="54"/>
                    <a:pt x="381" y="54"/>
                  </a:cubicBezTo>
                  <a:cubicBezTo>
                    <a:pt x="381" y="54"/>
                    <a:pt x="382" y="54"/>
                    <a:pt x="382" y="54"/>
                  </a:cubicBezTo>
                  <a:cubicBezTo>
                    <a:pt x="383" y="54"/>
                    <a:pt x="384" y="54"/>
                    <a:pt x="385" y="54"/>
                  </a:cubicBezTo>
                  <a:cubicBezTo>
                    <a:pt x="386" y="54"/>
                    <a:pt x="389" y="54"/>
                    <a:pt x="391" y="54"/>
                  </a:cubicBezTo>
                  <a:cubicBezTo>
                    <a:pt x="393" y="54"/>
                    <a:pt x="396" y="54"/>
                    <a:pt x="399" y="54"/>
                  </a:cubicBezTo>
                  <a:cubicBezTo>
                    <a:pt x="401" y="54"/>
                    <a:pt x="402" y="54"/>
                    <a:pt x="402" y="54"/>
                  </a:cubicBezTo>
                  <a:cubicBezTo>
                    <a:pt x="404" y="54"/>
                    <a:pt x="405" y="54"/>
                    <a:pt x="405" y="53"/>
                  </a:cubicBezTo>
                  <a:cubicBezTo>
                    <a:pt x="405" y="53"/>
                    <a:pt x="404" y="52"/>
                    <a:pt x="403" y="52"/>
                  </a:cubicBezTo>
                  <a:cubicBezTo>
                    <a:pt x="401" y="52"/>
                    <a:pt x="400" y="52"/>
                    <a:pt x="398" y="51"/>
                  </a:cubicBezTo>
                  <a:cubicBezTo>
                    <a:pt x="397" y="49"/>
                    <a:pt x="396" y="48"/>
                    <a:pt x="396" y="46"/>
                  </a:cubicBezTo>
                  <a:cubicBezTo>
                    <a:pt x="396" y="42"/>
                    <a:pt x="396" y="42"/>
                    <a:pt x="396" y="42"/>
                  </a:cubicBezTo>
                  <a:cubicBezTo>
                    <a:pt x="396" y="9"/>
                    <a:pt x="396" y="9"/>
                    <a:pt x="396" y="9"/>
                  </a:cubicBezTo>
                  <a:close/>
                  <a:moveTo>
                    <a:pt x="434" y="6"/>
                  </a:moveTo>
                  <a:cubicBezTo>
                    <a:pt x="434" y="4"/>
                    <a:pt x="435" y="3"/>
                    <a:pt x="437" y="3"/>
                  </a:cubicBezTo>
                  <a:cubicBezTo>
                    <a:pt x="438" y="3"/>
                    <a:pt x="438" y="2"/>
                    <a:pt x="438" y="2"/>
                  </a:cubicBezTo>
                  <a:cubicBezTo>
                    <a:pt x="438" y="1"/>
                    <a:pt x="438" y="1"/>
                    <a:pt x="437" y="1"/>
                  </a:cubicBezTo>
                  <a:cubicBezTo>
                    <a:pt x="437" y="1"/>
                    <a:pt x="436" y="1"/>
                    <a:pt x="434" y="1"/>
                  </a:cubicBezTo>
                  <a:cubicBezTo>
                    <a:pt x="430" y="1"/>
                    <a:pt x="430" y="1"/>
                    <a:pt x="430" y="1"/>
                  </a:cubicBezTo>
                  <a:cubicBezTo>
                    <a:pt x="423" y="1"/>
                    <a:pt x="423" y="1"/>
                    <a:pt x="423" y="1"/>
                  </a:cubicBezTo>
                  <a:cubicBezTo>
                    <a:pt x="422" y="1"/>
                    <a:pt x="420" y="1"/>
                    <a:pt x="419" y="1"/>
                  </a:cubicBezTo>
                  <a:cubicBezTo>
                    <a:pt x="418" y="1"/>
                    <a:pt x="418" y="1"/>
                    <a:pt x="418" y="1"/>
                  </a:cubicBezTo>
                  <a:cubicBezTo>
                    <a:pt x="417" y="1"/>
                    <a:pt x="417" y="1"/>
                    <a:pt x="417" y="2"/>
                  </a:cubicBezTo>
                  <a:cubicBezTo>
                    <a:pt x="417" y="2"/>
                    <a:pt x="417" y="3"/>
                    <a:pt x="418" y="3"/>
                  </a:cubicBezTo>
                  <a:cubicBezTo>
                    <a:pt x="420" y="3"/>
                    <a:pt x="421" y="4"/>
                    <a:pt x="422" y="6"/>
                  </a:cubicBezTo>
                  <a:cubicBezTo>
                    <a:pt x="423" y="7"/>
                    <a:pt x="425" y="10"/>
                    <a:pt x="427" y="15"/>
                  </a:cubicBezTo>
                  <a:cubicBezTo>
                    <a:pt x="428" y="19"/>
                    <a:pt x="430" y="24"/>
                    <a:pt x="432" y="29"/>
                  </a:cubicBezTo>
                  <a:cubicBezTo>
                    <a:pt x="442" y="50"/>
                    <a:pt x="442" y="50"/>
                    <a:pt x="442" y="50"/>
                  </a:cubicBezTo>
                  <a:cubicBezTo>
                    <a:pt x="442" y="52"/>
                    <a:pt x="442" y="52"/>
                    <a:pt x="442" y="52"/>
                  </a:cubicBezTo>
                  <a:cubicBezTo>
                    <a:pt x="443" y="54"/>
                    <a:pt x="443" y="54"/>
                    <a:pt x="443" y="54"/>
                  </a:cubicBezTo>
                  <a:cubicBezTo>
                    <a:pt x="444" y="55"/>
                    <a:pt x="444" y="55"/>
                    <a:pt x="445" y="55"/>
                  </a:cubicBezTo>
                  <a:cubicBezTo>
                    <a:pt x="445" y="55"/>
                    <a:pt x="446" y="55"/>
                    <a:pt x="446" y="53"/>
                  </a:cubicBezTo>
                  <a:cubicBezTo>
                    <a:pt x="447" y="53"/>
                    <a:pt x="447" y="51"/>
                    <a:pt x="449" y="48"/>
                  </a:cubicBezTo>
                  <a:cubicBezTo>
                    <a:pt x="449" y="48"/>
                    <a:pt x="450" y="46"/>
                    <a:pt x="452" y="41"/>
                  </a:cubicBezTo>
                  <a:cubicBezTo>
                    <a:pt x="459" y="26"/>
                    <a:pt x="459" y="26"/>
                    <a:pt x="459" y="26"/>
                  </a:cubicBezTo>
                  <a:cubicBezTo>
                    <a:pt x="465" y="13"/>
                    <a:pt x="465" y="13"/>
                    <a:pt x="465" y="13"/>
                  </a:cubicBezTo>
                  <a:cubicBezTo>
                    <a:pt x="466" y="9"/>
                    <a:pt x="468" y="6"/>
                    <a:pt x="469" y="5"/>
                  </a:cubicBezTo>
                  <a:cubicBezTo>
                    <a:pt x="470" y="4"/>
                    <a:pt x="471" y="3"/>
                    <a:pt x="472" y="3"/>
                  </a:cubicBezTo>
                  <a:cubicBezTo>
                    <a:pt x="473" y="2"/>
                    <a:pt x="474" y="2"/>
                    <a:pt x="474" y="1"/>
                  </a:cubicBezTo>
                  <a:cubicBezTo>
                    <a:pt x="474" y="1"/>
                    <a:pt x="473" y="0"/>
                    <a:pt x="473" y="0"/>
                  </a:cubicBezTo>
                  <a:cubicBezTo>
                    <a:pt x="473" y="0"/>
                    <a:pt x="472" y="1"/>
                    <a:pt x="471" y="1"/>
                  </a:cubicBezTo>
                  <a:cubicBezTo>
                    <a:pt x="470" y="1"/>
                    <a:pt x="468" y="1"/>
                    <a:pt x="465" y="1"/>
                  </a:cubicBezTo>
                  <a:cubicBezTo>
                    <a:pt x="464" y="1"/>
                    <a:pt x="463" y="1"/>
                    <a:pt x="461" y="1"/>
                  </a:cubicBezTo>
                  <a:cubicBezTo>
                    <a:pt x="457" y="1"/>
                    <a:pt x="457" y="1"/>
                    <a:pt x="457" y="1"/>
                  </a:cubicBezTo>
                  <a:cubicBezTo>
                    <a:pt x="456" y="1"/>
                    <a:pt x="455" y="1"/>
                    <a:pt x="455" y="1"/>
                  </a:cubicBezTo>
                  <a:cubicBezTo>
                    <a:pt x="454" y="1"/>
                    <a:pt x="454" y="1"/>
                    <a:pt x="454" y="2"/>
                  </a:cubicBezTo>
                  <a:cubicBezTo>
                    <a:pt x="454" y="2"/>
                    <a:pt x="455" y="2"/>
                    <a:pt x="455" y="3"/>
                  </a:cubicBezTo>
                  <a:cubicBezTo>
                    <a:pt x="458" y="3"/>
                    <a:pt x="459" y="4"/>
                    <a:pt x="460" y="5"/>
                  </a:cubicBezTo>
                  <a:cubicBezTo>
                    <a:pt x="461" y="6"/>
                    <a:pt x="462" y="7"/>
                    <a:pt x="462" y="9"/>
                  </a:cubicBezTo>
                  <a:cubicBezTo>
                    <a:pt x="462" y="11"/>
                    <a:pt x="461" y="16"/>
                    <a:pt x="458" y="22"/>
                  </a:cubicBezTo>
                  <a:cubicBezTo>
                    <a:pt x="449" y="42"/>
                    <a:pt x="449" y="42"/>
                    <a:pt x="449" y="42"/>
                  </a:cubicBezTo>
                  <a:cubicBezTo>
                    <a:pt x="449" y="42"/>
                    <a:pt x="448" y="43"/>
                    <a:pt x="448" y="43"/>
                  </a:cubicBezTo>
                  <a:cubicBezTo>
                    <a:pt x="448" y="43"/>
                    <a:pt x="447" y="42"/>
                    <a:pt x="447" y="41"/>
                  </a:cubicBezTo>
                  <a:cubicBezTo>
                    <a:pt x="438" y="20"/>
                    <a:pt x="438" y="20"/>
                    <a:pt x="438" y="20"/>
                  </a:cubicBezTo>
                  <a:cubicBezTo>
                    <a:pt x="435" y="13"/>
                    <a:pt x="434" y="9"/>
                    <a:pt x="434" y="6"/>
                  </a:cubicBezTo>
                  <a:cubicBezTo>
                    <a:pt x="434" y="6"/>
                    <a:pt x="434" y="6"/>
                    <a:pt x="434" y="6"/>
                  </a:cubicBezTo>
                  <a:close/>
                  <a:moveTo>
                    <a:pt x="505" y="8"/>
                  </a:moveTo>
                  <a:cubicBezTo>
                    <a:pt x="505" y="6"/>
                    <a:pt x="505" y="5"/>
                    <a:pt x="507" y="4"/>
                  </a:cubicBezTo>
                  <a:cubicBezTo>
                    <a:pt x="509" y="4"/>
                    <a:pt x="509" y="4"/>
                    <a:pt x="509" y="4"/>
                  </a:cubicBezTo>
                  <a:cubicBezTo>
                    <a:pt x="514" y="4"/>
                    <a:pt x="514" y="4"/>
                    <a:pt x="514" y="4"/>
                  </a:cubicBezTo>
                  <a:cubicBezTo>
                    <a:pt x="518" y="4"/>
                    <a:pt x="521" y="5"/>
                    <a:pt x="523" y="6"/>
                  </a:cubicBezTo>
                  <a:cubicBezTo>
                    <a:pt x="525" y="7"/>
                    <a:pt x="526" y="9"/>
                    <a:pt x="526" y="11"/>
                  </a:cubicBezTo>
                  <a:cubicBezTo>
                    <a:pt x="526" y="13"/>
                    <a:pt x="526" y="13"/>
                    <a:pt x="527" y="13"/>
                  </a:cubicBezTo>
                  <a:cubicBezTo>
                    <a:pt x="528" y="13"/>
                    <a:pt x="528" y="12"/>
                    <a:pt x="528" y="10"/>
                  </a:cubicBezTo>
                  <a:cubicBezTo>
                    <a:pt x="528" y="9"/>
                    <a:pt x="528" y="8"/>
                    <a:pt x="528" y="5"/>
                  </a:cubicBezTo>
                  <a:cubicBezTo>
                    <a:pt x="528" y="4"/>
                    <a:pt x="528" y="3"/>
                    <a:pt x="528" y="2"/>
                  </a:cubicBezTo>
                  <a:cubicBezTo>
                    <a:pt x="528" y="1"/>
                    <a:pt x="527" y="1"/>
                    <a:pt x="527" y="1"/>
                  </a:cubicBezTo>
                  <a:cubicBezTo>
                    <a:pt x="527" y="1"/>
                    <a:pt x="526" y="1"/>
                    <a:pt x="526" y="1"/>
                  </a:cubicBezTo>
                  <a:cubicBezTo>
                    <a:pt x="524" y="1"/>
                    <a:pt x="519" y="1"/>
                    <a:pt x="510" y="1"/>
                  </a:cubicBezTo>
                  <a:cubicBezTo>
                    <a:pt x="496" y="1"/>
                    <a:pt x="496" y="1"/>
                    <a:pt x="496" y="1"/>
                  </a:cubicBezTo>
                  <a:cubicBezTo>
                    <a:pt x="492" y="1"/>
                    <a:pt x="492" y="1"/>
                    <a:pt x="492" y="1"/>
                  </a:cubicBezTo>
                  <a:cubicBezTo>
                    <a:pt x="491" y="1"/>
                    <a:pt x="490" y="1"/>
                    <a:pt x="490" y="1"/>
                  </a:cubicBezTo>
                  <a:cubicBezTo>
                    <a:pt x="489" y="1"/>
                    <a:pt x="489" y="1"/>
                    <a:pt x="489" y="1"/>
                  </a:cubicBezTo>
                  <a:cubicBezTo>
                    <a:pt x="488" y="1"/>
                    <a:pt x="487" y="1"/>
                    <a:pt x="487" y="2"/>
                  </a:cubicBezTo>
                  <a:cubicBezTo>
                    <a:pt x="487" y="2"/>
                    <a:pt x="488" y="3"/>
                    <a:pt x="489" y="3"/>
                  </a:cubicBezTo>
                  <a:cubicBezTo>
                    <a:pt x="491" y="3"/>
                    <a:pt x="493" y="4"/>
                    <a:pt x="494" y="5"/>
                  </a:cubicBezTo>
                  <a:cubicBezTo>
                    <a:pt x="495" y="6"/>
                    <a:pt x="496" y="8"/>
                    <a:pt x="496" y="11"/>
                  </a:cubicBezTo>
                  <a:cubicBezTo>
                    <a:pt x="496" y="42"/>
                    <a:pt x="496" y="42"/>
                    <a:pt x="496" y="42"/>
                  </a:cubicBezTo>
                  <a:cubicBezTo>
                    <a:pt x="496" y="44"/>
                    <a:pt x="496" y="46"/>
                    <a:pt x="495" y="47"/>
                  </a:cubicBezTo>
                  <a:cubicBezTo>
                    <a:pt x="495" y="49"/>
                    <a:pt x="495" y="50"/>
                    <a:pt x="494" y="51"/>
                  </a:cubicBezTo>
                  <a:cubicBezTo>
                    <a:pt x="494" y="51"/>
                    <a:pt x="493" y="52"/>
                    <a:pt x="491" y="52"/>
                  </a:cubicBezTo>
                  <a:cubicBezTo>
                    <a:pt x="491" y="53"/>
                    <a:pt x="490" y="53"/>
                    <a:pt x="490" y="54"/>
                  </a:cubicBezTo>
                  <a:cubicBezTo>
                    <a:pt x="490" y="54"/>
                    <a:pt x="491" y="54"/>
                    <a:pt x="491" y="54"/>
                  </a:cubicBezTo>
                  <a:cubicBezTo>
                    <a:pt x="492" y="54"/>
                    <a:pt x="493" y="54"/>
                    <a:pt x="494" y="54"/>
                  </a:cubicBezTo>
                  <a:cubicBezTo>
                    <a:pt x="497" y="54"/>
                    <a:pt x="500" y="54"/>
                    <a:pt x="502" y="54"/>
                  </a:cubicBezTo>
                  <a:cubicBezTo>
                    <a:pt x="505" y="54"/>
                    <a:pt x="507" y="54"/>
                    <a:pt x="509" y="54"/>
                  </a:cubicBezTo>
                  <a:cubicBezTo>
                    <a:pt x="513" y="55"/>
                    <a:pt x="513" y="55"/>
                    <a:pt x="513" y="55"/>
                  </a:cubicBezTo>
                  <a:cubicBezTo>
                    <a:pt x="515" y="55"/>
                    <a:pt x="517" y="55"/>
                    <a:pt x="519" y="55"/>
                  </a:cubicBezTo>
                  <a:cubicBezTo>
                    <a:pt x="522" y="55"/>
                    <a:pt x="524" y="54"/>
                    <a:pt x="526" y="54"/>
                  </a:cubicBezTo>
                  <a:cubicBezTo>
                    <a:pt x="527" y="53"/>
                    <a:pt x="529" y="51"/>
                    <a:pt x="530" y="49"/>
                  </a:cubicBezTo>
                  <a:cubicBezTo>
                    <a:pt x="531" y="47"/>
                    <a:pt x="532" y="44"/>
                    <a:pt x="532" y="42"/>
                  </a:cubicBezTo>
                  <a:cubicBezTo>
                    <a:pt x="532" y="42"/>
                    <a:pt x="532" y="41"/>
                    <a:pt x="532" y="41"/>
                  </a:cubicBezTo>
                  <a:cubicBezTo>
                    <a:pt x="532" y="41"/>
                    <a:pt x="531" y="41"/>
                    <a:pt x="531" y="41"/>
                  </a:cubicBezTo>
                  <a:cubicBezTo>
                    <a:pt x="531" y="41"/>
                    <a:pt x="531" y="41"/>
                    <a:pt x="531" y="41"/>
                  </a:cubicBezTo>
                  <a:cubicBezTo>
                    <a:pt x="527" y="48"/>
                    <a:pt x="520" y="51"/>
                    <a:pt x="510" y="51"/>
                  </a:cubicBezTo>
                  <a:cubicBezTo>
                    <a:pt x="509" y="51"/>
                    <a:pt x="508" y="51"/>
                    <a:pt x="507" y="50"/>
                  </a:cubicBezTo>
                  <a:cubicBezTo>
                    <a:pt x="507" y="50"/>
                    <a:pt x="506" y="49"/>
                    <a:pt x="506" y="48"/>
                  </a:cubicBezTo>
                  <a:cubicBezTo>
                    <a:pt x="505" y="46"/>
                    <a:pt x="505" y="44"/>
                    <a:pt x="505" y="40"/>
                  </a:cubicBezTo>
                  <a:cubicBezTo>
                    <a:pt x="505" y="37"/>
                    <a:pt x="505" y="37"/>
                    <a:pt x="505" y="37"/>
                  </a:cubicBezTo>
                  <a:cubicBezTo>
                    <a:pt x="505" y="34"/>
                    <a:pt x="505" y="32"/>
                    <a:pt x="505" y="30"/>
                  </a:cubicBezTo>
                  <a:cubicBezTo>
                    <a:pt x="505" y="29"/>
                    <a:pt x="505" y="28"/>
                    <a:pt x="506" y="28"/>
                  </a:cubicBezTo>
                  <a:cubicBezTo>
                    <a:pt x="506" y="28"/>
                    <a:pt x="507" y="28"/>
                    <a:pt x="508" y="28"/>
                  </a:cubicBezTo>
                  <a:cubicBezTo>
                    <a:pt x="511" y="28"/>
                    <a:pt x="511" y="28"/>
                    <a:pt x="511" y="28"/>
                  </a:cubicBezTo>
                  <a:cubicBezTo>
                    <a:pt x="514" y="28"/>
                    <a:pt x="516" y="28"/>
                    <a:pt x="517" y="28"/>
                  </a:cubicBezTo>
                  <a:cubicBezTo>
                    <a:pt x="518" y="28"/>
                    <a:pt x="518" y="28"/>
                    <a:pt x="519" y="29"/>
                  </a:cubicBezTo>
                  <a:cubicBezTo>
                    <a:pt x="520" y="30"/>
                    <a:pt x="521" y="32"/>
                    <a:pt x="521" y="34"/>
                  </a:cubicBezTo>
                  <a:cubicBezTo>
                    <a:pt x="522" y="35"/>
                    <a:pt x="522" y="36"/>
                    <a:pt x="523" y="36"/>
                  </a:cubicBezTo>
                  <a:cubicBezTo>
                    <a:pt x="523" y="35"/>
                    <a:pt x="523" y="35"/>
                    <a:pt x="523" y="35"/>
                  </a:cubicBezTo>
                  <a:cubicBezTo>
                    <a:pt x="523" y="35"/>
                    <a:pt x="523" y="35"/>
                    <a:pt x="523" y="35"/>
                  </a:cubicBezTo>
                  <a:cubicBezTo>
                    <a:pt x="523" y="33"/>
                    <a:pt x="523" y="33"/>
                    <a:pt x="523" y="33"/>
                  </a:cubicBezTo>
                  <a:cubicBezTo>
                    <a:pt x="523" y="31"/>
                    <a:pt x="523" y="29"/>
                    <a:pt x="523" y="27"/>
                  </a:cubicBezTo>
                  <a:cubicBezTo>
                    <a:pt x="523" y="24"/>
                    <a:pt x="523" y="22"/>
                    <a:pt x="523" y="21"/>
                  </a:cubicBezTo>
                  <a:cubicBezTo>
                    <a:pt x="523" y="21"/>
                    <a:pt x="523" y="20"/>
                    <a:pt x="523" y="20"/>
                  </a:cubicBezTo>
                  <a:cubicBezTo>
                    <a:pt x="523" y="19"/>
                    <a:pt x="523" y="18"/>
                    <a:pt x="523" y="18"/>
                  </a:cubicBezTo>
                  <a:cubicBezTo>
                    <a:pt x="523" y="17"/>
                    <a:pt x="523" y="17"/>
                    <a:pt x="522" y="17"/>
                  </a:cubicBezTo>
                  <a:cubicBezTo>
                    <a:pt x="521" y="17"/>
                    <a:pt x="521" y="17"/>
                    <a:pt x="521" y="18"/>
                  </a:cubicBezTo>
                  <a:cubicBezTo>
                    <a:pt x="520" y="20"/>
                    <a:pt x="520" y="20"/>
                    <a:pt x="520" y="20"/>
                  </a:cubicBezTo>
                  <a:cubicBezTo>
                    <a:pt x="519" y="22"/>
                    <a:pt x="517" y="24"/>
                    <a:pt x="514" y="24"/>
                  </a:cubicBezTo>
                  <a:cubicBezTo>
                    <a:pt x="511" y="24"/>
                    <a:pt x="511" y="24"/>
                    <a:pt x="511" y="24"/>
                  </a:cubicBezTo>
                  <a:cubicBezTo>
                    <a:pt x="509" y="24"/>
                    <a:pt x="509" y="24"/>
                    <a:pt x="509" y="24"/>
                  </a:cubicBezTo>
                  <a:cubicBezTo>
                    <a:pt x="508" y="24"/>
                    <a:pt x="508" y="24"/>
                    <a:pt x="508" y="24"/>
                  </a:cubicBezTo>
                  <a:cubicBezTo>
                    <a:pt x="506" y="24"/>
                    <a:pt x="506" y="24"/>
                    <a:pt x="505" y="23"/>
                  </a:cubicBezTo>
                  <a:cubicBezTo>
                    <a:pt x="505" y="22"/>
                    <a:pt x="505" y="21"/>
                    <a:pt x="505" y="18"/>
                  </a:cubicBezTo>
                  <a:cubicBezTo>
                    <a:pt x="505" y="10"/>
                    <a:pt x="505" y="10"/>
                    <a:pt x="505" y="10"/>
                  </a:cubicBezTo>
                  <a:cubicBezTo>
                    <a:pt x="505" y="8"/>
                    <a:pt x="505" y="8"/>
                    <a:pt x="505" y="8"/>
                  </a:cubicBezTo>
                  <a:close/>
                  <a:moveTo>
                    <a:pt x="563" y="31"/>
                  </a:moveTo>
                  <a:cubicBezTo>
                    <a:pt x="563" y="30"/>
                    <a:pt x="563" y="29"/>
                    <a:pt x="563" y="29"/>
                  </a:cubicBezTo>
                  <a:cubicBezTo>
                    <a:pt x="565" y="29"/>
                    <a:pt x="565" y="29"/>
                    <a:pt x="565" y="29"/>
                  </a:cubicBezTo>
                  <a:cubicBezTo>
                    <a:pt x="567" y="29"/>
                    <a:pt x="567" y="29"/>
                    <a:pt x="567" y="29"/>
                  </a:cubicBezTo>
                  <a:cubicBezTo>
                    <a:pt x="569" y="29"/>
                    <a:pt x="571" y="29"/>
                    <a:pt x="572" y="30"/>
                  </a:cubicBezTo>
                  <a:cubicBezTo>
                    <a:pt x="573" y="31"/>
                    <a:pt x="574" y="33"/>
                    <a:pt x="575" y="36"/>
                  </a:cubicBezTo>
                  <a:cubicBezTo>
                    <a:pt x="579" y="43"/>
                    <a:pt x="582" y="48"/>
                    <a:pt x="584" y="50"/>
                  </a:cubicBezTo>
                  <a:cubicBezTo>
                    <a:pt x="586" y="53"/>
                    <a:pt x="589" y="54"/>
                    <a:pt x="591" y="54"/>
                  </a:cubicBezTo>
                  <a:cubicBezTo>
                    <a:pt x="593" y="54"/>
                    <a:pt x="595" y="54"/>
                    <a:pt x="597" y="53"/>
                  </a:cubicBezTo>
                  <a:cubicBezTo>
                    <a:pt x="599" y="52"/>
                    <a:pt x="600" y="51"/>
                    <a:pt x="600" y="50"/>
                  </a:cubicBezTo>
                  <a:cubicBezTo>
                    <a:pt x="600" y="50"/>
                    <a:pt x="600" y="49"/>
                    <a:pt x="599" y="49"/>
                  </a:cubicBezTo>
                  <a:cubicBezTo>
                    <a:pt x="599" y="49"/>
                    <a:pt x="599" y="49"/>
                    <a:pt x="599" y="50"/>
                  </a:cubicBezTo>
                  <a:cubicBezTo>
                    <a:pt x="598" y="50"/>
                    <a:pt x="597" y="50"/>
                    <a:pt x="597" y="50"/>
                  </a:cubicBezTo>
                  <a:cubicBezTo>
                    <a:pt x="595" y="50"/>
                    <a:pt x="594" y="49"/>
                    <a:pt x="593" y="48"/>
                  </a:cubicBezTo>
                  <a:cubicBezTo>
                    <a:pt x="592" y="47"/>
                    <a:pt x="591" y="46"/>
                    <a:pt x="589" y="43"/>
                  </a:cubicBezTo>
                  <a:cubicBezTo>
                    <a:pt x="585" y="36"/>
                    <a:pt x="585" y="36"/>
                    <a:pt x="585" y="36"/>
                  </a:cubicBezTo>
                  <a:cubicBezTo>
                    <a:pt x="582" y="30"/>
                    <a:pt x="582" y="30"/>
                    <a:pt x="582" y="30"/>
                  </a:cubicBezTo>
                  <a:cubicBezTo>
                    <a:pt x="581" y="29"/>
                    <a:pt x="581" y="29"/>
                    <a:pt x="581" y="28"/>
                  </a:cubicBezTo>
                  <a:cubicBezTo>
                    <a:pt x="581" y="28"/>
                    <a:pt x="581" y="28"/>
                    <a:pt x="581" y="27"/>
                  </a:cubicBezTo>
                  <a:cubicBezTo>
                    <a:pt x="580" y="27"/>
                    <a:pt x="581" y="27"/>
                    <a:pt x="581" y="27"/>
                  </a:cubicBezTo>
                  <a:cubicBezTo>
                    <a:pt x="584" y="25"/>
                    <a:pt x="586" y="24"/>
                    <a:pt x="587" y="22"/>
                  </a:cubicBezTo>
                  <a:cubicBezTo>
                    <a:pt x="589" y="20"/>
                    <a:pt x="589" y="17"/>
                    <a:pt x="589" y="15"/>
                  </a:cubicBezTo>
                  <a:cubicBezTo>
                    <a:pt x="589" y="11"/>
                    <a:pt x="588" y="7"/>
                    <a:pt x="584" y="5"/>
                  </a:cubicBezTo>
                  <a:cubicBezTo>
                    <a:pt x="581" y="2"/>
                    <a:pt x="577" y="1"/>
                    <a:pt x="572" y="1"/>
                  </a:cubicBezTo>
                  <a:cubicBezTo>
                    <a:pt x="571" y="1"/>
                    <a:pt x="568" y="1"/>
                    <a:pt x="563" y="1"/>
                  </a:cubicBezTo>
                  <a:cubicBezTo>
                    <a:pt x="559" y="1"/>
                    <a:pt x="556" y="2"/>
                    <a:pt x="554" y="2"/>
                  </a:cubicBezTo>
                  <a:cubicBezTo>
                    <a:pt x="551" y="2"/>
                    <a:pt x="549" y="1"/>
                    <a:pt x="547" y="1"/>
                  </a:cubicBezTo>
                  <a:cubicBezTo>
                    <a:pt x="546" y="1"/>
                    <a:pt x="546" y="1"/>
                    <a:pt x="546" y="1"/>
                  </a:cubicBezTo>
                  <a:cubicBezTo>
                    <a:pt x="545" y="1"/>
                    <a:pt x="545" y="1"/>
                    <a:pt x="545" y="2"/>
                  </a:cubicBezTo>
                  <a:cubicBezTo>
                    <a:pt x="545" y="3"/>
                    <a:pt x="545" y="3"/>
                    <a:pt x="546" y="4"/>
                  </a:cubicBezTo>
                  <a:cubicBezTo>
                    <a:pt x="549" y="4"/>
                    <a:pt x="551" y="5"/>
                    <a:pt x="552" y="7"/>
                  </a:cubicBezTo>
                  <a:cubicBezTo>
                    <a:pt x="553" y="8"/>
                    <a:pt x="554" y="10"/>
                    <a:pt x="554" y="13"/>
                  </a:cubicBezTo>
                  <a:cubicBezTo>
                    <a:pt x="554" y="41"/>
                    <a:pt x="554" y="41"/>
                    <a:pt x="554" y="41"/>
                  </a:cubicBezTo>
                  <a:cubicBezTo>
                    <a:pt x="554" y="43"/>
                    <a:pt x="554" y="43"/>
                    <a:pt x="554" y="43"/>
                  </a:cubicBezTo>
                  <a:cubicBezTo>
                    <a:pt x="554" y="46"/>
                    <a:pt x="554" y="46"/>
                    <a:pt x="554" y="46"/>
                  </a:cubicBezTo>
                  <a:cubicBezTo>
                    <a:pt x="554" y="48"/>
                    <a:pt x="553" y="49"/>
                    <a:pt x="553" y="50"/>
                  </a:cubicBezTo>
                  <a:cubicBezTo>
                    <a:pt x="552" y="51"/>
                    <a:pt x="551" y="52"/>
                    <a:pt x="549" y="53"/>
                  </a:cubicBezTo>
                  <a:cubicBezTo>
                    <a:pt x="548" y="53"/>
                    <a:pt x="548" y="53"/>
                    <a:pt x="548" y="54"/>
                  </a:cubicBezTo>
                  <a:cubicBezTo>
                    <a:pt x="548" y="54"/>
                    <a:pt x="549" y="55"/>
                    <a:pt x="550" y="55"/>
                  </a:cubicBezTo>
                  <a:cubicBezTo>
                    <a:pt x="550" y="55"/>
                    <a:pt x="550" y="55"/>
                    <a:pt x="551" y="55"/>
                  </a:cubicBezTo>
                  <a:cubicBezTo>
                    <a:pt x="554" y="54"/>
                    <a:pt x="554" y="54"/>
                    <a:pt x="554" y="54"/>
                  </a:cubicBezTo>
                  <a:cubicBezTo>
                    <a:pt x="557" y="54"/>
                    <a:pt x="557" y="54"/>
                    <a:pt x="557" y="54"/>
                  </a:cubicBezTo>
                  <a:cubicBezTo>
                    <a:pt x="558" y="54"/>
                    <a:pt x="560" y="54"/>
                    <a:pt x="562" y="54"/>
                  </a:cubicBezTo>
                  <a:cubicBezTo>
                    <a:pt x="564" y="54"/>
                    <a:pt x="566" y="54"/>
                    <a:pt x="568" y="54"/>
                  </a:cubicBezTo>
                  <a:cubicBezTo>
                    <a:pt x="569" y="54"/>
                    <a:pt x="569" y="54"/>
                    <a:pt x="570" y="54"/>
                  </a:cubicBezTo>
                  <a:cubicBezTo>
                    <a:pt x="570" y="54"/>
                    <a:pt x="571" y="54"/>
                    <a:pt x="571" y="53"/>
                  </a:cubicBezTo>
                  <a:cubicBezTo>
                    <a:pt x="571" y="53"/>
                    <a:pt x="570" y="52"/>
                    <a:pt x="569" y="52"/>
                  </a:cubicBezTo>
                  <a:cubicBezTo>
                    <a:pt x="567" y="52"/>
                    <a:pt x="565" y="51"/>
                    <a:pt x="564" y="49"/>
                  </a:cubicBezTo>
                  <a:cubicBezTo>
                    <a:pt x="563" y="47"/>
                    <a:pt x="563" y="44"/>
                    <a:pt x="563" y="39"/>
                  </a:cubicBezTo>
                  <a:cubicBezTo>
                    <a:pt x="563" y="31"/>
                    <a:pt x="563" y="31"/>
                    <a:pt x="563" y="31"/>
                  </a:cubicBezTo>
                  <a:close/>
                  <a:moveTo>
                    <a:pt x="564" y="5"/>
                  </a:moveTo>
                  <a:cubicBezTo>
                    <a:pt x="564" y="4"/>
                    <a:pt x="565" y="3"/>
                    <a:pt x="567" y="3"/>
                  </a:cubicBezTo>
                  <a:cubicBezTo>
                    <a:pt x="571" y="3"/>
                    <a:pt x="574" y="5"/>
                    <a:pt x="577" y="7"/>
                  </a:cubicBezTo>
                  <a:cubicBezTo>
                    <a:pt x="579" y="10"/>
                    <a:pt x="581" y="13"/>
                    <a:pt x="581" y="17"/>
                  </a:cubicBezTo>
                  <a:cubicBezTo>
                    <a:pt x="581" y="20"/>
                    <a:pt x="580" y="22"/>
                    <a:pt x="578" y="24"/>
                  </a:cubicBezTo>
                  <a:cubicBezTo>
                    <a:pt x="577" y="25"/>
                    <a:pt x="576" y="26"/>
                    <a:pt x="575" y="26"/>
                  </a:cubicBezTo>
                  <a:cubicBezTo>
                    <a:pt x="574" y="26"/>
                    <a:pt x="571" y="26"/>
                    <a:pt x="566" y="26"/>
                  </a:cubicBezTo>
                  <a:cubicBezTo>
                    <a:pt x="565" y="26"/>
                    <a:pt x="564" y="26"/>
                    <a:pt x="563" y="25"/>
                  </a:cubicBezTo>
                  <a:cubicBezTo>
                    <a:pt x="563" y="25"/>
                    <a:pt x="563" y="24"/>
                    <a:pt x="563" y="22"/>
                  </a:cubicBezTo>
                  <a:cubicBezTo>
                    <a:pt x="563" y="9"/>
                    <a:pt x="563" y="9"/>
                    <a:pt x="563" y="9"/>
                  </a:cubicBezTo>
                  <a:cubicBezTo>
                    <a:pt x="563" y="7"/>
                    <a:pt x="563" y="5"/>
                    <a:pt x="564" y="5"/>
                  </a:cubicBezTo>
                  <a:close/>
                  <a:moveTo>
                    <a:pt x="618" y="4"/>
                  </a:moveTo>
                  <a:cubicBezTo>
                    <a:pt x="616" y="7"/>
                    <a:pt x="614" y="11"/>
                    <a:pt x="614" y="15"/>
                  </a:cubicBezTo>
                  <a:cubicBezTo>
                    <a:pt x="614" y="19"/>
                    <a:pt x="615" y="22"/>
                    <a:pt x="617" y="24"/>
                  </a:cubicBezTo>
                  <a:cubicBezTo>
                    <a:pt x="619" y="26"/>
                    <a:pt x="623" y="29"/>
                    <a:pt x="629" y="31"/>
                  </a:cubicBezTo>
                  <a:cubicBezTo>
                    <a:pt x="634" y="34"/>
                    <a:pt x="634" y="34"/>
                    <a:pt x="634" y="34"/>
                  </a:cubicBezTo>
                  <a:cubicBezTo>
                    <a:pt x="637" y="35"/>
                    <a:pt x="639" y="36"/>
                    <a:pt x="640" y="37"/>
                  </a:cubicBezTo>
                  <a:cubicBezTo>
                    <a:pt x="641" y="39"/>
                    <a:pt x="642" y="40"/>
                    <a:pt x="642" y="42"/>
                  </a:cubicBezTo>
                  <a:cubicBezTo>
                    <a:pt x="642" y="45"/>
                    <a:pt x="641" y="47"/>
                    <a:pt x="639" y="49"/>
                  </a:cubicBezTo>
                  <a:cubicBezTo>
                    <a:pt x="637" y="51"/>
                    <a:pt x="634" y="52"/>
                    <a:pt x="632" y="52"/>
                  </a:cubicBezTo>
                  <a:cubicBezTo>
                    <a:pt x="628" y="52"/>
                    <a:pt x="625" y="51"/>
                    <a:pt x="622" y="48"/>
                  </a:cubicBezTo>
                  <a:cubicBezTo>
                    <a:pt x="619" y="45"/>
                    <a:pt x="616" y="41"/>
                    <a:pt x="615" y="37"/>
                  </a:cubicBezTo>
                  <a:cubicBezTo>
                    <a:pt x="615" y="36"/>
                    <a:pt x="615" y="36"/>
                    <a:pt x="614" y="36"/>
                  </a:cubicBezTo>
                  <a:cubicBezTo>
                    <a:pt x="614" y="36"/>
                    <a:pt x="613" y="36"/>
                    <a:pt x="613" y="37"/>
                  </a:cubicBezTo>
                  <a:cubicBezTo>
                    <a:pt x="613" y="38"/>
                    <a:pt x="614" y="41"/>
                    <a:pt x="615" y="44"/>
                  </a:cubicBezTo>
                  <a:cubicBezTo>
                    <a:pt x="615" y="47"/>
                    <a:pt x="616" y="48"/>
                    <a:pt x="616" y="50"/>
                  </a:cubicBezTo>
                  <a:cubicBezTo>
                    <a:pt x="616" y="51"/>
                    <a:pt x="616" y="51"/>
                    <a:pt x="616" y="52"/>
                  </a:cubicBezTo>
                  <a:cubicBezTo>
                    <a:pt x="616" y="52"/>
                    <a:pt x="617" y="52"/>
                    <a:pt x="618" y="52"/>
                  </a:cubicBezTo>
                  <a:cubicBezTo>
                    <a:pt x="619" y="52"/>
                    <a:pt x="621" y="53"/>
                    <a:pt x="622" y="53"/>
                  </a:cubicBezTo>
                  <a:cubicBezTo>
                    <a:pt x="626" y="55"/>
                    <a:pt x="629" y="55"/>
                    <a:pt x="631" y="55"/>
                  </a:cubicBezTo>
                  <a:cubicBezTo>
                    <a:pt x="635" y="55"/>
                    <a:pt x="639" y="54"/>
                    <a:pt x="642" y="50"/>
                  </a:cubicBezTo>
                  <a:cubicBezTo>
                    <a:pt x="646" y="47"/>
                    <a:pt x="647" y="43"/>
                    <a:pt x="647" y="38"/>
                  </a:cubicBezTo>
                  <a:cubicBezTo>
                    <a:pt x="647" y="34"/>
                    <a:pt x="646" y="31"/>
                    <a:pt x="644" y="28"/>
                  </a:cubicBezTo>
                  <a:cubicBezTo>
                    <a:pt x="642" y="25"/>
                    <a:pt x="638" y="23"/>
                    <a:pt x="631" y="21"/>
                  </a:cubicBezTo>
                  <a:cubicBezTo>
                    <a:pt x="626" y="18"/>
                    <a:pt x="623" y="17"/>
                    <a:pt x="622" y="16"/>
                  </a:cubicBezTo>
                  <a:cubicBezTo>
                    <a:pt x="621" y="15"/>
                    <a:pt x="620" y="13"/>
                    <a:pt x="620" y="11"/>
                  </a:cubicBezTo>
                  <a:cubicBezTo>
                    <a:pt x="620" y="9"/>
                    <a:pt x="621" y="7"/>
                    <a:pt x="623" y="5"/>
                  </a:cubicBezTo>
                  <a:cubicBezTo>
                    <a:pt x="624" y="4"/>
                    <a:pt x="626" y="3"/>
                    <a:pt x="629" y="3"/>
                  </a:cubicBezTo>
                  <a:cubicBezTo>
                    <a:pt x="632" y="3"/>
                    <a:pt x="635" y="4"/>
                    <a:pt x="638" y="7"/>
                  </a:cubicBezTo>
                  <a:cubicBezTo>
                    <a:pt x="641" y="9"/>
                    <a:pt x="643" y="13"/>
                    <a:pt x="644" y="16"/>
                  </a:cubicBezTo>
                  <a:cubicBezTo>
                    <a:pt x="644" y="17"/>
                    <a:pt x="645" y="18"/>
                    <a:pt x="645" y="18"/>
                  </a:cubicBezTo>
                  <a:cubicBezTo>
                    <a:pt x="646" y="18"/>
                    <a:pt x="646" y="17"/>
                    <a:pt x="646" y="16"/>
                  </a:cubicBezTo>
                  <a:cubicBezTo>
                    <a:pt x="646" y="16"/>
                    <a:pt x="646" y="16"/>
                    <a:pt x="646" y="15"/>
                  </a:cubicBezTo>
                  <a:cubicBezTo>
                    <a:pt x="646" y="12"/>
                    <a:pt x="646" y="12"/>
                    <a:pt x="646" y="12"/>
                  </a:cubicBezTo>
                  <a:cubicBezTo>
                    <a:pt x="645" y="8"/>
                    <a:pt x="645" y="8"/>
                    <a:pt x="645" y="8"/>
                  </a:cubicBezTo>
                  <a:cubicBezTo>
                    <a:pt x="645" y="7"/>
                    <a:pt x="645" y="7"/>
                    <a:pt x="645" y="6"/>
                  </a:cubicBezTo>
                  <a:cubicBezTo>
                    <a:pt x="645" y="3"/>
                    <a:pt x="645" y="3"/>
                    <a:pt x="645" y="3"/>
                  </a:cubicBezTo>
                  <a:cubicBezTo>
                    <a:pt x="645" y="2"/>
                    <a:pt x="645" y="2"/>
                    <a:pt x="644" y="2"/>
                  </a:cubicBezTo>
                  <a:cubicBezTo>
                    <a:pt x="644" y="2"/>
                    <a:pt x="644" y="2"/>
                    <a:pt x="644" y="2"/>
                  </a:cubicBezTo>
                  <a:cubicBezTo>
                    <a:pt x="642" y="3"/>
                    <a:pt x="642" y="3"/>
                    <a:pt x="642" y="3"/>
                  </a:cubicBezTo>
                  <a:cubicBezTo>
                    <a:pt x="642" y="3"/>
                    <a:pt x="641" y="3"/>
                    <a:pt x="641" y="3"/>
                  </a:cubicBezTo>
                  <a:cubicBezTo>
                    <a:pt x="641" y="3"/>
                    <a:pt x="640" y="3"/>
                    <a:pt x="639" y="3"/>
                  </a:cubicBezTo>
                  <a:cubicBezTo>
                    <a:pt x="636" y="1"/>
                    <a:pt x="636" y="1"/>
                    <a:pt x="636" y="1"/>
                  </a:cubicBezTo>
                  <a:cubicBezTo>
                    <a:pt x="634" y="1"/>
                    <a:pt x="631" y="0"/>
                    <a:pt x="629" y="0"/>
                  </a:cubicBezTo>
                  <a:cubicBezTo>
                    <a:pt x="625" y="0"/>
                    <a:pt x="621" y="1"/>
                    <a:pt x="618" y="4"/>
                  </a:cubicBezTo>
                  <a:close/>
                  <a:moveTo>
                    <a:pt x="680" y="9"/>
                  </a:moveTo>
                  <a:cubicBezTo>
                    <a:pt x="680" y="7"/>
                    <a:pt x="680" y="5"/>
                    <a:pt x="680" y="5"/>
                  </a:cubicBezTo>
                  <a:cubicBezTo>
                    <a:pt x="681" y="4"/>
                    <a:pt x="682" y="3"/>
                    <a:pt x="684" y="3"/>
                  </a:cubicBezTo>
                  <a:cubicBezTo>
                    <a:pt x="684" y="3"/>
                    <a:pt x="685" y="3"/>
                    <a:pt x="685" y="3"/>
                  </a:cubicBezTo>
                  <a:cubicBezTo>
                    <a:pt x="685" y="3"/>
                    <a:pt x="685" y="2"/>
                    <a:pt x="685" y="2"/>
                  </a:cubicBezTo>
                  <a:cubicBezTo>
                    <a:pt x="685" y="1"/>
                    <a:pt x="685" y="1"/>
                    <a:pt x="684" y="1"/>
                  </a:cubicBezTo>
                  <a:cubicBezTo>
                    <a:pt x="682" y="1"/>
                    <a:pt x="680" y="1"/>
                    <a:pt x="678" y="1"/>
                  </a:cubicBezTo>
                  <a:cubicBezTo>
                    <a:pt x="675" y="1"/>
                    <a:pt x="675" y="1"/>
                    <a:pt x="675" y="1"/>
                  </a:cubicBezTo>
                  <a:cubicBezTo>
                    <a:pt x="673" y="1"/>
                    <a:pt x="671" y="2"/>
                    <a:pt x="669" y="2"/>
                  </a:cubicBezTo>
                  <a:cubicBezTo>
                    <a:pt x="667" y="2"/>
                    <a:pt x="666" y="1"/>
                    <a:pt x="665" y="1"/>
                  </a:cubicBezTo>
                  <a:cubicBezTo>
                    <a:pt x="664" y="1"/>
                    <a:pt x="663" y="1"/>
                    <a:pt x="663" y="1"/>
                  </a:cubicBezTo>
                  <a:cubicBezTo>
                    <a:pt x="662" y="1"/>
                    <a:pt x="662" y="1"/>
                    <a:pt x="662" y="2"/>
                  </a:cubicBezTo>
                  <a:cubicBezTo>
                    <a:pt x="662" y="2"/>
                    <a:pt x="662" y="3"/>
                    <a:pt x="662" y="3"/>
                  </a:cubicBezTo>
                  <a:cubicBezTo>
                    <a:pt x="663" y="3"/>
                    <a:pt x="663" y="3"/>
                    <a:pt x="665" y="4"/>
                  </a:cubicBezTo>
                  <a:cubicBezTo>
                    <a:pt x="667" y="4"/>
                    <a:pt x="669" y="5"/>
                    <a:pt x="669" y="6"/>
                  </a:cubicBezTo>
                  <a:cubicBezTo>
                    <a:pt x="670" y="7"/>
                    <a:pt x="671" y="8"/>
                    <a:pt x="671" y="11"/>
                  </a:cubicBezTo>
                  <a:cubicBezTo>
                    <a:pt x="671" y="42"/>
                    <a:pt x="671" y="42"/>
                    <a:pt x="671" y="42"/>
                  </a:cubicBezTo>
                  <a:cubicBezTo>
                    <a:pt x="671" y="45"/>
                    <a:pt x="671" y="45"/>
                    <a:pt x="671" y="45"/>
                  </a:cubicBezTo>
                  <a:cubicBezTo>
                    <a:pt x="671" y="47"/>
                    <a:pt x="670" y="49"/>
                    <a:pt x="670" y="50"/>
                  </a:cubicBezTo>
                  <a:cubicBezTo>
                    <a:pt x="669" y="51"/>
                    <a:pt x="668" y="52"/>
                    <a:pt x="666" y="52"/>
                  </a:cubicBezTo>
                  <a:cubicBezTo>
                    <a:pt x="665" y="53"/>
                    <a:pt x="665" y="53"/>
                    <a:pt x="665" y="53"/>
                  </a:cubicBezTo>
                  <a:cubicBezTo>
                    <a:pt x="665" y="54"/>
                    <a:pt x="665" y="54"/>
                    <a:pt x="665" y="54"/>
                  </a:cubicBezTo>
                  <a:cubicBezTo>
                    <a:pt x="665" y="54"/>
                    <a:pt x="665" y="54"/>
                    <a:pt x="666" y="54"/>
                  </a:cubicBezTo>
                  <a:cubicBezTo>
                    <a:pt x="667" y="54"/>
                    <a:pt x="667" y="54"/>
                    <a:pt x="669" y="54"/>
                  </a:cubicBezTo>
                  <a:cubicBezTo>
                    <a:pt x="670" y="54"/>
                    <a:pt x="672" y="54"/>
                    <a:pt x="675" y="54"/>
                  </a:cubicBezTo>
                  <a:cubicBezTo>
                    <a:pt x="677" y="54"/>
                    <a:pt x="680" y="54"/>
                    <a:pt x="683" y="54"/>
                  </a:cubicBezTo>
                  <a:cubicBezTo>
                    <a:pt x="684" y="54"/>
                    <a:pt x="686" y="54"/>
                    <a:pt x="686" y="54"/>
                  </a:cubicBezTo>
                  <a:cubicBezTo>
                    <a:pt x="688" y="54"/>
                    <a:pt x="689" y="54"/>
                    <a:pt x="689" y="53"/>
                  </a:cubicBezTo>
                  <a:cubicBezTo>
                    <a:pt x="689" y="53"/>
                    <a:pt x="688" y="52"/>
                    <a:pt x="687" y="52"/>
                  </a:cubicBezTo>
                  <a:cubicBezTo>
                    <a:pt x="685" y="52"/>
                    <a:pt x="683" y="52"/>
                    <a:pt x="682" y="51"/>
                  </a:cubicBezTo>
                  <a:cubicBezTo>
                    <a:pt x="681" y="49"/>
                    <a:pt x="680" y="48"/>
                    <a:pt x="680" y="46"/>
                  </a:cubicBezTo>
                  <a:cubicBezTo>
                    <a:pt x="680" y="42"/>
                    <a:pt x="680" y="42"/>
                    <a:pt x="680" y="42"/>
                  </a:cubicBezTo>
                  <a:cubicBezTo>
                    <a:pt x="680" y="9"/>
                    <a:pt x="680" y="9"/>
                    <a:pt x="680" y="9"/>
                  </a:cubicBezTo>
                  <a:close/>
                  <a:moveTo>
                    <a:pt x="732" y="6"/>
                  </a:moveTo>
                  <a:cubicBezTo>
                    <a:pt x="733" y="5"/>
                    <a:pt x="735" y="5"/>
                    <a:pt x="739" y="5"/>
                  </a:cubicBezTo>
                  <a:cubicBezTo>
                    <a:pt x="742" y="5"/>
                    <a:pt x="744" y="5"/>
                    <a:pt x="746" y="7"/>
                  </a:cubicBezTo>
                  <a:cubicBezTo>
                    <a:pt x="748" y="8"/>
                    <a:pt x="749" y="9"/>
                    <a:pt x="749" y="12"/>
                  </a:cubicBezTo>
                  <a:cubicBezTo>
                    <a:pt x="749" y="13"/>
                    <a:pt x="750" y="13"/>
                    <a:pt x="750" y="13"/>
                  </a:cubicBezTo>
                  <a:cubicBezTo>
                    <a:pt x="751" y="13"/>
                    <a:pt x="751" y="13"/>
                    <a:pt x="751" y="12"/>
                  </a:cubicBezTo>
                  <a:cubicBezTo>
                    <a:pt x="751" y="11"/>
                    <a:pt x="751" y="10"/>
                    <a:pt x="751" y="9"/>
                  </a:cubicBezTo>
                  <a:cubicBezTo>
                    <a:pt x="751" y="7"/>
                    <a:pt x="751" y="6"/>
                    <a:pt x="751" y="6"/>
                  </a:cubicBezTo>
                  <a:cubicBezTo>
                    <a:pt x="751" y="3"/>
                    <a:pt x="751" y="3"/>
                    <a:pt x="751" y="3"/>
                  </a:cubicBezTo>
                  <a:cubicBezTo>
                    <a:pt x="750" y="2"/>
                    <a:pt x="750" y="1"/>
                    <a:pt x="748" y="1"/>
                  </a:cubicBezTo>
                  <a:cubicBezTo>
                    <a:pt x="748" y="1"/>
                    <a:pt x="747" y="1"/>
                    <a:pt x="746" y="1"/>
                  </a:cubicBezTo>
                  <a:cubicBezTo>
                    <a:pt x="739" y="1"/>
                    <a:pt x="732" y="2"/>
                    <a:pt x="726" y="2"/>
                  </a:cubicBezTo>
                  <a:cubicBezTo>
                    <a:pt x="717" y="1"/>
                    <a:pt x="717" y="1"/>
                    <a:pt x="717" y="1"/>
                  </a:cubicBezTo>
                  <a:cubicBezTo>
                    <a:pt x="709" y="1"/>
                    <a:pt x="709" y="1"/>
                    <a:pt x="709" y="1"/>
                  </a:cubicBezTo>
                  <a:cubicBezTo>
                    <a:pt x="707" y="1"/>
                    <a:pt x="706" y="1"/>
                    <a:pt x="705" y="1"/>
                  </a:cubicBezTo>
                  <a:cubicBezTo>
                    <a:pt x="704" y="1"/>
                    <a:pt x="704" y="1"/>
                    <a:pt x="703" y="1"/>
                  </a:cubicBezTo>
                  <a:cubicBezTo>
                    <a:pt x="702" y="1"/>
                    <a:pt x="702" y="2"/>
                    <a:pt x="702" y="3"/>
                  </a:cubicBezTo>
                  <a:cubicBezTo>
                    <a:pt x="701" y="5"/>
                    <a:pt x="701" y="5"/>
                    <a:pt x="701" y="5"/>
                  </a:cubicBezTo>
                  <a:cubicBezTo>
                    <a:pt x="701" y="8"/>
                    <a:pt x="701" y="8"/>
                    <a:pt x="701" y="8"/>
                  </a:cubicBezTo>
                  <a:cubicBezTo>
                    <a:pt x="701" y="12"/>
                    <a:pt x="701" y="12"/>
                    <a:pt x="701" y="12"/>
                  </a:cubicBezTo>
                  <a:cubicBezTo>
                    <a:pt x="700" y="13"/>
                    <a:pt x="700" y="14"/>
                    <a:pt x="700" y="15"/>
                  </a:cubicBezTo>
                  <a:cubicBezTo>
                    <a:pt x="700" y="16"/>
                    <a:pt x="701" y="16"/>
                    <a:pt x="701" y="16"/>
                  </a:cubicBezTo>
                  <a:cubicBezTo>
                    <a:pt x="702" y="16"/>
                    <a:pt x="702" y="16"/>
                    <a:pt x="703" y="14"/>
                  </a:cubicBezTo>
                  <a:cubicBezTo>
                    <a:pt x="703" y="13"/>
                    <a:pt x="703" y="13"/>
                    <a:pt x="703" y="13"/>
                  </a:cubicBezTo>
                  <a:cubicBezTo>
                    <a:pt x="704" y="11"/>
                    <a:pt x="704" y="9"/>
                    <a:pt x="705" y="8"/>
                  </a:cubicBezTo>
                  <a:cubicBezTo>
                    <a:pt x="705" y="7"/>
                    <a:pt x="706" y="7"/>
                    <a:pt x="708" y="6"/>
                  </a:cubicBezTo>
                  <a:cubicBezTo>
                    <a:pt x="710" y="5"/>
                    <a:pt x="713" y="5"/>
                    <a:pt x="718" y="5"/>
                  </a:cubicBezTo>
                  <a:cubicBezTo>
                    <a:pt x="720" y="5"/>
                    <a:pt x="722" y="6"/>
                    <a:pt x="722" y="8"/>
                  </a:cubicBezTo>
                  <a:cubicBezTo>
                    <a:pt x="722" y="43"/>
                    <a:pt x="722" y="43"/>
                    <a:pt x="722" y="43"/>
                  </a:cubicBezTo>
                  <a:cubicBezTo>
                    <a:pt x="722" y="44"/>
                    <a:pt x="722" y="44"/>
                    <a:pt x="722" y="44"/>
                  </a:cubicBezTo>
                  <a:cubicBezTo>
                    <a:pt x="722" y="47"/>
                    <a:pt x="721" y="49"/>
                    <a:pt x="720" y="50"/>
                  </a:cubicBezTo>
                  <a:cubicBezTo>
                    <a:pt x="719" y="51"/>
                    <a:pt x="717" y="52"/>
                    <a:pt x="715" y="52"/>
                  </a:cubicBezTo>
                  <a:cubicBezTo>
                    <a:pt x="714" y="52"/>
                    <a:pt x="714" y="52"/>
                    <a:pt x="714" y="52"/>
                  </a:cubicBezTo>
                  <a:cubicBezTo>
                    <a:pt x="713" y="53"/>
                    <a:pt x="713" y="53"/>
                    <a:pt x="713" y="54"/>
                  </a:cubicBezTo>
                  <a:cubicBezTo>
                    <a:pt x="713" y="54"/>
                    <a:pt x="714" y="55"/>
                    <a:pt x="714" y="55"/>
                  </a:cubicBezTo>
                  <a:cubicBezTo>
                    <a:pt x="715" y="55"/>
                    <a:pt x="715" y="55"/>
                    <a:pt x="716" y="54"/>
                  </a:cubicBezTo>
                  <a:cubicBezTo>
                    <a:pt x="725" y="54"/>
                    <a:pt x="725" y="54"/>
                    <a:pt x="725" y="54"/>
                  </a:cubicBezTo>
                  <a:cubicBezTo>
                    <a:pt x="726" y="54"/>
                    <a:pt x="727" y="54"/>
                    <a:pt x="729" y="54"/>
                  </a:cubicBezTo>
                  <a:cubicBezTo>
                    <a:pt x="730" y="54"/>
                    <a:pt x="730" y="54"/>
                    <a:pt x="731" y="54"/>
                  </a:cubicBezTo>
                  <a:cubicBezTo>
                    <a:pt x="735" y="54"/>
                    <a:pt x="735" y="54"/>
                    <a:pt x="735" y="54"/>
                  </a:cubicBezTo>
                  <a:cubicBezTo>
                    <a:pt x="738" y="54"/>
                    <a:pt x="738" y="54"/>
                    <a:pt x="738" y="54"/>
                  </a:cubicBezTo>
                  <a:cubicBezTo>
                    <a:pt x="739" y="54"/>
                    <a:pt x="739" y="54"/>
                    <a:pt x="739" y="54"/>
                  </a:cubicBezTo>
                  <a:cubicBezTo>
                    <a:pt x="740" y="54"/>
                    <a:pt x="740" y="54"/>
                    <a:pt x="740" y="53"/>
                  </a:cubicBezTo>
                  <a:cubicBezTo>
                    <a:pt x="740" y="53"/>
                    <a:pt x="740" y="52"/>
                    <a:pt x="739" y="52"/>
                  </a:cubicBezTo>
                  <a:cubicBezTo>
                    <a:pt x="736" y="52"/>
                    <a:pt x="734" y="51"/>
                    <a:pt x="732" y="49"/>
                  </a:cubicBezTo>
                  <a:cubicBezTo>
                    <a:pt x="731" y="47"/>
                    <a:pt x="730" y="44"/>
                    <a:pt x="730" y="40"/>
                  </a:cubicBezTo>
                  <a:cubicBezTo>
                    <a:pt x="730" y="10"/>
                    <a:pt x="730" y="10"/>
                    <a:pt x="730" y="10"/>
                  </a:cubicBezTo>
                  <a:cubicBezTo>
                    <a:pt x="730" y="8"/>
                    <a:pt x="731" y="6"/>
                    <a:pt x="732" y="6"/>
                  </a:cubicBezTo>
                  <a:close/>
                  <a:moveTo>
                    <a:pt x="795" y="31"/>
                  </a:moveTo>
                  <a:cubicBezTo>
                    <a:pt x="795" y="30"/>
                    <a:pt x="795" y="30"/>
                    <a:pt x="796" y="29"/>
                  </a:cubicBezTo>
                  <a:cubicBezTo>
                    <a:pt x="799" y="24"/>
                    <a:pt x="802" y="19"/>
                    <a:pt x="805" y="13"/>
                  </a:cubicBezTo>
                  <a:cubicBezTo>
                    <a:pt x="807" y="9"/>
                    <a:pt x="808" y="7"/>
                    <a:pt x="809" y="6"/>
                  </a:cubicBezTo>
                  <a:cubicBezTo>
                    <a:pt x="811" y="4"/>
                    <a:pt x="812" y="3"/>
                    <a:pt x="814" y="3"/>
                  </a:cubicBezTo>
                  <a:cubicBezTo>
                    <a:pt x="815" y="3"/>
                    <a:pt x="815" y="2"/>
                    <a:pt x="815" y="2"/>
                  </a:cubicBezTo>
                  <a:cubicBezTo>
                    <a:pt x="815" y="1"/>
                    <a:pt x="815" y="1"/>
                    <a:pt x="814" y="1"/>
                  </a:cubicBezTo>
                  <a:cubicBezTo>
                    <a:pt x="813" y="1"/>
                    <a:pt x="812" y="1"/>
                    <a:pt x="811" y="1"/>
                  </a:cubicBezTo>
                  <a:cubicBezTo>
                    <a:pt x="808" y="1"/>
                    <a:pt x="808" y="1"/>
                    <a:pt x="808" y="1"/>
                  </a:cubicBezTo>
                  <a:cubicBezTo>
                    <a:pt x="807" y="1"/>
                    <a:pt x="806" y="1"/>
                    <a:pt x="805" y="1"/>
                  </a:cubicBezTo>
                  <a:cubicBezTo>
                    <a:pt x="804" y="1"/>
                    <a:pt x="802" y="1"/>
                    <a:pt x="801" y="1"/>
                  </a:cubicBezTo>
                  <a:cubicBezTo>
                    <a:pt x="799" y="1"/>
                    <a:pt x="799" y="1"/>
                    <a:pt x="799" y="1"/>
                  </a:cubicBezTo>
                  <a:cubicBezTo>
                    <a:pt x="798" y="1"/>
                    <a:pt x="798" y="1"/>
                    <a:pt x="797" y="1"/>
                  </a:cubicBezTo>
                  <a:cubicBezTo>
                    <a:pt x="796" y="1"/>
                    <a:pt x="796" y="1"/>
                    <a:pt x="796" y="2"/>
                  </a:cubicBezTo>
                  <a:cubicBezTo>
                    <a:pt x="796" y="2"/>
                    <a:pt x="796" y="3"/>
                    <a:pt x="797" y="3"/>
                  </a:cubicBezTo>
                  <a:cubicBezTo>
                    <a:pt x="799" y="3"/>
                    <a:pt x="800" y="3"/>
                    <a:pt x="801" y="4"/>
                  </a:cubicBezTo>
                  <a:cubicBezTo>
                    <a:pt x="803" y="5"/>
                    <a:pt x="803" y="6"/>
                    <a:pt x="803" y="7"/>
                  </a:cubicBezTo>
                  <a:cubicBezTo>
                    <a:pt x="803" y="9"/>
                    <a:pt x="802" y="12"/>
                    <a:pt x="799" y="17"/>
                  </a:cubicBezTo>
                  <a:cubicBezTo>
                    <a:pt x="798" y="20"/>
                    <a:pt x="797" y="21"/>
                    <a:pt x="796" y="22"/>
                  </a:cubicBezTo>
                  <a:cubicBezTo>
                    <a:pt x="795" y="24"/>
                    <a:pt x="794" y="26"/>
                    <a:pt x="793" y="26"/>
                  </a:cubicBezTo>
                  <a:cubicBezTo>
                    <a:pt x="792" y="26"/>
                    <a:pt x="792" y="25"/>
                    <a:pt x="791" y="23"/>
                  </a:cubicBezTo>
                  <a:cubicBezTo>
                    <a:pt x="790" y="22"/>
                    <a:pt x="790" y="21"/>
                    <a:pt x="788" y="19"/>
                  </a:cubicBezTo>
                  <a:cubicBezTo>
                    <a:pt x="785" y="13"/>
                    <a:pt x="785" y="13"/>
                    <a:pt x="785" y="13"/>
                  </a:cubicBezTo>
                  <a:cubicBezTo>
                    <a:pt x="783" y="9"/>
                    <a:pt x="782" y="7"/>
                    <a:pt x="782" y="6"/>
                  </a:cubicBezTo>
                  <a:cubicBezTo>
                    <a:pt x="782" y="4"/>
                    <a:pt x="783" y="3"/>
                    <a:pt x="785" y="3"/>
                  </a:cubicBezTo>
                  <a:cubicBezTo>
                    <a:pt x="786" y="3"/>
                    <a:pt x="787" y="2"/>
                    <a:pt x="787" y="2"/>
                  </a:cubicBezTo>
                  <a:cubicBezTo>
                    <a:pt x="787" y="1"/>
                    <a:pt x="786" y="1"/>
                    <a:pt x="785" y="1"/>
                  </a:cubicBezTo>
                  <a:cubicBezTo>
                    <a:pt x="785" y="1"/>
                    <a:pt x="784" y="1"/>
                    <a:pt x="782" y="1"/>
                  </a:cubicBezTo>
                  <a:cubicBezTo>
                    <a:pt x="780" y="1"/>
                    <a:pt x="778" y="1"/>
                    <a:pt x="776" y="1"/>
                  </a:cubicBezTo>
                  <a:cubicBezTo>
                    <a:pt x="773" y="1"/>
                    <a:pt x="771" y="1"/>
                    <a:pt x="768" y="1"/>
                  </a:cubicBezTo>
                  <a:cubicBezTo>
                    <a:pt x="767" y="1"/>
                    <a:pt x="766" y="1"/>
                    <a:pt x="765" y="1"/>
                  </a:cubicBezTo>
                  <a:cubicBezTo>
                    <a:pt x="764" y="1"/>
                    <a:pt x="764" y="1"/>
                    <a:pt x="764" y="2"/>
                  </a:cubicBezTo>
                  <a:cubicBezTo>
                    <a:pt x="764" y="3"/>
                    <a:pt x="764" y="3"/>
                    <a:pt x="765" y="3"/>
                  </a:cubicBezTo>
                  <a:cubicBezTo>
                    <a:pt x="768" y="3"/>
                    <a:pt x="771" y="6"/>
                    <a:pt x="774" y="10"/>
                  </a:cubicBezTo>
                  <a:cubicBezTo>
                    <a:pt x="779" y="21"/>
                    <a:pt x="779" y="21"/>
                    <a:pt x="779" y="21"/>
                  </a:cubicBezTo>
                  <a:cubicBezTo>
                    <a:pt x="781" y="24"/>
                    <a:pt x="783" y="27"/>
                    <a:pt x="784" y="29"/>
                  </a:cubicBezTo>
                  <a:cubicBezTo>
                    <a:pt x="785" y="31"/>
                    <a:pt x="786" y="33"/>
                    <a:pt x="786" y="35"/>
                  </a:cubicBezTo>
                  <a:cubicBezTo>
                    <a:pt x="786" y="42"/>
                    <a:pt x="786" y="42"/>
                    <a:pt x="786" y="42"/>
                  </a:cubicBezTo>
                  <a:cubicBezTo>
                    <a:pt x="786" y="46"/>
                    <a:pt x="785" y="48"/>
                    <a:pt x="784" y="49"/>
                  </a:cubicBezTo>
                  <a:cubicBezTo>
                    <a:pt x="783" y="51"/>
                    <a:pt x="781" y="52"/>
                    <a:pt x="778" y="52"/>
                  </a:cubicBezTo>
                  <a:cubicBezTo>
                    <a:pt x="777" y="52"/>
                    <a:pt x="777" y="53"/>
                    <a:pt x="777" y="53"/>
                  </a:cubicBezTo>
                  <a:cubicBezTo>
                    <a:pt x="777" y="54"/>
                    <a:pt x="777" y="54"/>
                    <a:pt x="778" y="54"/>
                  </a:cubicBezTo>
                  <a:cubicBezTo>
                    <a:pt x="778" y="54"/>
                    <a:pt x="779" y="54"/>
                    <a:pt x="780" y="54"/>
                  </a:cubicBezTo>
                  <a:cubicBezTo>
                    <a:pt x="782" y="54"/>
                    <a:pt x="785" y="54"/>
                    <a:pt x="790" y="54"/>
                  </a:cubicBezTo>
                  <a:cubicBezTo>
                    <a:pt x="792" y="54"/>
                    <a:pt x="794" y="54"/>
                    <a:pt x="795" y="54"/>
                  </a:cubicBezTo>
                  <a:cubicBezTo>
                    <a:pt x="800" y="54"/>
                    <a:pt x="800" y="54"/>
                    <a:pt x="800" y="54"/>
                  </a:cubicBezTo>
                  <a:cubicBezTo>
                    <a:pt x="801" y="54"/>
                    <a:pt x="801" y="54"/>
                    <a:pt x="802" y="54"/>
                  </a:cubicBezTo>
                  <a:cubicBezTo>
                    <a:pt x="803" y="54"/>
                    <a:pt x="804" y="54"/>
                    <a:pt x="804" y="53"/>
                  </a:cubicBezTo>
                  <a:cubicBezTo>
                    <a:pt x="804" y="53"/>
                    <a:pt x="803" y="52"/>
                    <a:pt x="803" y="52"/>
                  </a:cubicBezTo>
                  <a:cubicBezTo>
                    <a:pt x="798" y="52"/>
                    <a:pt x="795" y="50"/>
                    <a:pt x="795" y="47"/>
                  </a:cubicBezTo>
                  <a:cubicBezTo>
                    <a:pt x="795" y="45"/>
                    <a:pt x="795" y="45"/>
                    <a:pt x="795" y="45"/>
                  </a:cubicBezTo>
                  <a:cubicBezTo>
                    <a:pt x="795" y="33"/>
                    <a:pt x="795" y="33"/>
                    <a:pt x="795" y="33"/>
                  </a:cubicBezTo>
                  <a:cubicBezTo>
                    <a:pt x="795" y="32"/>
                    <a:pt x="795" y="31"/>
                    <a:pt x="795" y="31"/>
                  </a:cubicBezTo>
                  <a:close/>
                  <a:moveTo>
                    <a:pt x="876" y="2"/>
                  </a:moveTo>
                  <a:cubicBezTo>
                    <a:pt x="872" y="4"/>
                    <a:pt x="869" y="6"/>
                    <a:pt x="866" y="9"/>
                  </a:cubicBezTo>
                  <a:cubicBezTo>
                    <a:pt x="864" y="11"/>
                    <a:pt x="863" y="14"/>
                    <a:pt x="861" y="18"/>
                  </a:cubicBezTo>
                  <a:cubicBezTo>
                    <a:pt x="860" y="21"/>
                    <a:pt x="859" y="25"/>
                    <a:pt x="859" y="28"/>
                  </a:cubicBezTo>
                  <a:cubicBezTo>
                    <a:pt x="859" y="36"/>
                    <a:pt x="862" y="43"/>
                    <a:pt x="867" y="48"/>
                  </a:cubicBezTo>
                  <a:cubicBezTo>
                    <a:pt x="872" y="53"/>
                    <a:pt x="879" y="55"/>
                    <a:pt x="887" y="55"/>
                  </a:cubicBezTo>
                  <a:cubicBezTo>
                    <a:pt x="896" y="55"/>
                    <a:pt x="903" y="52"/>
                    <a:pt x="908" y="47"/>
                  </a:cubicBezTo>
                  <a:cubicBezTo>
                    <a:pt x="913" y="41"/>
                    <a:pt x="915" y="34"/>
                    <a:pt x="915" y="26"/>
                  </a:cubicBezTo>
                  <a:cubicBezTo>
                    <a:pt x="915" y="18"/>
                    <a:pt x="913" y="12"/>
                    <a:pt x="908" y="7"/>
                  </a:cubicBezTo>
                  <a:cubicBezTo>
                    <a:pt x="903" y="2"/>
                    <a:pt x="896" y="0"/>
                    <a:pt x="888" y="0"/>
                  </a:cubicBezTo>
                  <a:cubicBezTo>
                    <a:pt x="884" y="0"/>
                    <a:pt x="880" y="1"/>
                    <a:pt x="876" y="2"/>
                  </a:cubicBezTo>
                  <a:close/>
                  <a:moveTo>
                    <a:pt x="898" y="8"/>
                  </a:moveTo>
                  <a:cubicBezTo>
                    <a:pt x="901" y="10"/>
                    <a:pt x="903" y="13"/>
                    <a:pt x="904" y="17"/>
                  </a:cubicBezTo>
                  <a:cubicBezTo>
                    <a:pt x="906" y="21"/>
                    <a:pt x="906" y="25"/>
                    <a:pt x="906" y="29"/>
                  </a:cubicBezTo>
                  <a:cubicBezTo>
                    <a:pt x="906" y="36"/>
                    <a:pt x="905" y="42"/>
                    <a:pt x="902" y="46"/>
                  </a:cubicBezTo>
                  <a:cubicBezTo>
                    <a:pt x="898" y="50"/>
                    <a:pt x="894" y="52"/>
                    <a:pt x="889" y="52"/>
                  </a:cubicBezTo>
                  <a:cubicBezTo>
                    <a:pt x="883" y="52"/>
                    <a:pt x="878" y="50"/>
                    <a:pt x="875" y="45"/>
                  </a:cubicBezTo>
                  <a:cubicBezTo>
                    <a:pt x="871" y="40"/>
                    <a:pt x="869" y="33"/>
                    <a:pt x="869" y="25"/>
                  </a:cubicBezTo>
                  <a:cubicBezTo>
                    <a:pt x="869" y="18"/>
                    <a:pt x="870" y="13"/>
                    <a:pt x="873" y="9"/>
                  </a:cubicBezTo>
                  <a:cubicBezTo>
                    <a:pt x="876" y="5"/>
                    <a:pt x="880" y="3"/>
                    <a:pt x="886" y="3"/>
                  </a:cubicBezTo>
                  <a:cubicBezTo>
                    <a:pt x="890" y="3"/>
                    <a:pt x="895" y="5"/>
                    <a:pt x="898" y="8"/>
                  </a:cubicBezTo>
                  <a:cubicBezTo>
                    <a:pt x="898" y="8"/>
                    <a:pt x="898" y="8"/>
                    <a:pt x="898" y="8"/>
                  </a:cubicBezTo>
                  <a:close/>
                  <a:moveTo>
                    <a:pt x="946" y="8"/>
                  </a:moveTo>
                  <a:cubicBezTo>
                    <a:pt x="946" y="7"/>
                    <a:pt x="946" y="6"/>
                    <a:pt x="947" y="5"/>
                  </a:cubicBezTo>
                  <a:cubicBezTo>
                    <a:pt x="947" y="5"/>
                    <a:pt x="948" y="4"/>
                    <a:pt x="950" y="4"/>
                  </a:cubicBezTo>
                  <a:cubicBezTo>
                    <a:pt x="951" y="4"/>
                    <a:pt x="951" y="4"/>
                    <a:pt x="951" y="4"/>
                  </a:cubicBezTo>
                  <a:cubicBezTo>
                    <a:pt x="957" y="4"/>
                    <a:pt x="957" y="4"/>
                    <a:pt x="957" y="4"/>
                  </a:cubicBezTo>
                  <a:cubicBezTo>
                    <a:pt x="962" y="4"/>
                    <a:pt x="966" y="6"/>
                    <a:pt x="967" y="9"/>
                  </a:cubicBezTo>
                  <a:cubicBezTo>
                    <a:pt x="967" y="10"/>
                    <a:pt x="967" y="10"/>
                    <a:pt x="967" y="11"/>
                  </a:cubicBezTo>
                  <a:cubicBezTo>
                    <a:pt x="967" y="12"/>
                    <a:pt x="967" y="12"/>
                    <a:pt x="967" y="12"/>
                  </a:cubicBezTo>
                  <a:cubicBezTo>
                    <a:pt x="967" y="13"/>
                    <a:pt x="967" y="13"/>
                    <a:pt x="968" y="13"/>
                  </a:cubicBezTo>
                  <a:cubicBezTo>
                    <a:pt x="969" y="13"/>
                    <a:pt x="969" y="12"/>
                    <a:pt x="969" y="10"/>
                  </a:cubicBezTo>
                  <a:cubicBezTo>
                    <a:pt x="969" y="10"/>
                    <a:pt x="969" y="9"/>
                    <a:pt x="969" y="8"/>
                  </a:cubicBezTo>
                  <a:cubicBezTo>
                    <a:pt x="969" y="5"/>
                    <a:pt x="969" y="5"/>
                    <a:pt x="969" y="5"/>
                  </a:cubicBezTo>
                  <a:cubicBezTo>
                    <a:pt x="969" y="5"/>
                    <a:pt x="969" y="4"/>
                    <a:pt x="969" y="3"/>
                  </a:cubicBezTo>
                  <a:cubicBezTo>
                    <a:pt x="968" y="1"/>
                    <a:pt x="968" y="1"/>
                    <a:pt x="967" y="1"/>
                  </a:cubicBezTo>
                  <a:cubicBezTo>
                    <a:pt x="967" y="1"/>
                    <a:pt x="966" y="1"/>
                    <a:pt x="964" y="1"/>
                  </a:cubicBezTo>
                  <a:cubicBezTo>
                    <a:pt x="961" y="1"/>
                    <a:pt x="957" y="1"/>
                    <a:pt x="954" y="1"/>
                  </a:cubicBezTo>
                  <a:cubicBezTo>
                    <a:pt x="944" y="1"/>
                    <a:pt x="944" y="1"/>
                    <a:pt x="944" y="1"/>
                  </a:cubicBezTo>
                  <a:cubicBezTo>
                    <a:pt x="937" y="1"/>
                    <a:pt x="937" y="1"/>
                    <a:pt x="937" y="1"/>
                  </a:cubicBezTo>
                  <a:cubicBezTo>
                    <a:pt x="935" y="1"/>
                    <a:pt x="933" y="1"/>
                    <a:pt x="932" y="1"/>
                  </a:cubicBezTo>
                  <a:cubicBezTo>
                    <a:pt x="931" y="1"/>
                    <a:pt x="930" y="1"/>
                    <a:pt x="930" y="1"/>
                  </a:cubicBezTo>
                  <a:cubicBezTo>
                    <a:pt x="929" y="1"/>
                    <a:pt x="929" y="1"/>
                    <a:pt x="929" y="2"/>
                  </a:cubicBezTo>
                  <a:cubicBezTo>
                    <a:pt x="929" y="3"/>
                    <a:pt x="929" y="3"/>
                    <a:pt x="930" y="3"/>
                  </a:cubicBezTo>
                  <a:cubicBezTo>
                    <a:pt x="932" y="3"/>
                    <a:pt x="934" y="4"/>
                    <a:pt x="935" y="5"/>
                  </a:cubicBezTo>
                  <a:cubicBezTo>
                    <a:pt x="936" y="6"/>
                    <a:pt x="937" y="8"/>
                    <a:pt x="937" y="11"/>
                  </a:cubicBezTo>
                  <a:cubicBezTo>
                    <a:pt x="937" y="43"/>
                    <a:pt x="937" y="43"/>
                    <a:pt x="937" y="43"/>
                  </a:cubicBezTo>
                  <a:cubicBezTo>
                    <a:pt x="937" y="46"/>
                    <a:pt x="937" y="49"/>
                    <a:pt x="936" y="50"/>
                  </a:cubicBezTo>
                  <a:cubicBezTo>
                    <a:pt x="936" y="51"/>
                    <a:pt x="935" y="52"/>
                    <a:pt x="933" y="53"/>
                  </a:cubicBezTo>
                  <a:cubicBezTo>
                    <a:pt x="932" y="53"/>
                    <a:pt x="932" y="53"/>
                    <a:pt x="932" y="54"/>
                  </a:cubicBezTo>
                  <a:cubicBezTo>
                    <a:pt x="932" y="54"/>
                    <a:pt x="932" y="55"/>
                    <a:pt x="933" y="55"/>
                  </a:cubicBezTo>
                  <a:cubicBezTo>
                    <a:pt x="934" y="55"/>
                    <a:pt x="935" y="55"/>
                    <a:pt x="937" y="54"/>
                  </a:cubicBezTo>
                  <a:cubicBezTo>
                    <a:pt x="938" y="54"/>
                    <a:pt x="940" y="54"/>
                    <a:pt x="942" y="54"/>
                  </a:cubicBezTo>
                  <a:cubicBezTo>
                    <a:pt x="946" y="54"/>
                    <a:pt x="946" y="54"/>
                    <a:pt x="946" y="54"/>
                  </a:cubicBezTo>
                  <a:cubicBezTo>
                    <a:pt x="949" y="54"/>
                    <a:pt x="951" y="54"/>
                    <a:pt x="952" y="54"/>
                  </a:cubicBezTo>
                  <a:cubicBezTo>
                    <a:pt x="953" y="54"/>
                    <a:pt x="954" y="54"/>
                    <a:pt x="954" y="54"/>
                  </a:cubicBezTo>
                  <a:cubicBezTo>
                    <a:pt x="955" y="54"/>
                    <a:pt x="955" y="54"/>
                    <a:pt x="955" y="53"/>
                  </a:cubicBezTo>
                  <a:cubicBezTo>
                    <a:pt x="955" y="53"/>
                    <a:pt x="955" y="52"/>
                    <a:pt x="954" y="52"/>
                  </a:cubicBezTo>
                  <a:cubicBezTo>
                    <a:pt x="951" y="52"/>
                    <a:pt x="949" y="51"/>
                    <a:pt x="948" y="50"/>
                  </a:cubicBezTo>
                  <a:cubicBezTo>
                    <a:pt x="947" y="48"/>
                    <a:pt x="946" y="45"/>
                    <a:pt x="946" y="42"/>
                  </a:cubicBezTo>
                  <a:cubicBezTo>
                    <a:pt x="946" y="37"/>
                    <a:pt x="946" y="37"/>
                    <a:pt x="946" y="37"/>
                  </a:cubicBezTo>
                  <a:cubicBezTo>
                    <a:pt x="946" y="34"/>
                    <a:pt x="946" y="34"/>
                    <a:pt x="946" y="34"/>
                  </a:cubicBezTo>
                  <a:cubicBezTo>
                    <a:pt x="946" y="31"/>
                    <a:pt x="946" y="29"/>
                    <a:pt x="947" y="28"/>
                  </a:cubicBezTo>
                  <a:cubicBezTo>
                    <a:pt x="947" y="28"/>
                    <a:pt x="950" y="28"/>
                    <a:pt x="953" y="28"/>
                  </a:cubicBezTo>
                  <a:cubicBezTo>
                    <a:pt x="957" y="28"/>
                    <a:pt x="959" y="28"/>
                    <a:pt x="960" y="29"/>
                  </a:cubicBezTo>
                  <a:cubicBezTo>
                    <a:pt x="961" y="30"/>
                    <a:pt x="962" y="32"/>
                    <a:pt x="962" y="34"/>
                  </a:cubicBezTo>
                  <a:cubicBezTo>
                    <a:pt x="963" y="35"/>
                    <a:pt x="963" y="35"/>
                    <a:pt x="963" y="35"/>
                  </a:cubicBezTo>
                  <a:cubicBezTo>
                    <a:pt x="964" y="35"/>
                    <a:pt x="964" y="35"/>
                    <a:pt x="964" y="35"/>
                  </a:cubicBezTo>
                  <a:cubicBezTo>
                    <a:pt x="964" y="34"/>
                    <a:pt x="964" y="34"/>
                    <a:pt x="964" y="33"/>
                  </a:cubicBezTo>
                  <a:cubicBezTo>
                    <a:pt x="964" y="26"/>
                    <a:pt x="964" y="26"/>
                    <a:pt x="964" y="26"/>
                  </a:cubicBezTo>
                  <a:cubicBezTo>
                    <a:pt x="964" y="24"/>
                    <a:pt x="964" y="22"/>
                    <a:pt x="964" y="20"/>
                  </a:cubicBezTo>
                  <a:cubicBezTo>
                    <a:pt x="964" y="20"/>
                    <a:pt x="964" y="19"/>
                    <a:pt x="964" y="19"/>
                  </a:cubicBezTo>
                  <a:cubicBezTo>
                    <a:pt x="964" y="19"/>
                    <a:pt x="964" y="18"/>
                    <a:pt x="964" y="18"/>
                  </a:cubicBezTo>
                  <a:cubicBezTo>
                    <a:pt x="964" y="17"/>
                    <a:pt x="963" y="17"/>
                    <a:pt x="962" y="17"/>
                  </a:cubicBezTo>
                  <a:cubicBezTo>
                    <a:pt x="962" y="17"/>
                    <a:pt x="962" y="17"/>
                    <a:pt x="962" y="18"/>
                  </a:cubicBezTo>
                  <a:cubicBezTo>
                    <a:pt x="961" y="20"/>
                    <a:pt x="960" y="22"/>
                    <a:pt x="959" y="23"/>
                  </a:cubicBezTo>
                  <a:cubicBezTo>
                    <a:pt x="958" y="24"/>
                    <a:pt x="956" y="24"/>
                    <a:pt x="954" y="24"/>
                  </a:cubicBezTo>
                  <a:cubicBezTo>
                    <a:pt x="950" y="24"/>
                    <a:pt x="950" y="24"/>
                    <a:pt x="950" y="24"/>
                  </a:cubicBezTo>
                  <a:cubicBezTo>
                    <a:pt x="949" y="24"/>
                    <a:pt x="949" y="24"/>
                    <a:pt x="949" y="24"/>
                  </a:cubicBezTo>
                  <a:cubicBezTo>
                    <a:pt x="948" y="24"/>
                    <a:pt x="947" y="24"/>
                    <a:pt x="946" y="23"/>
                  </a:cubicBezTo>
                  <a:cubicBezTo>
                    <a:pt x="946" y="23"/>
                    <a:pt x="946" y="22"/>
                    <a:pt x="946" y="20"/>
                  </a:cubicBezTo>
                  <a:cubicBezTo>
                    <a:pt x="946" y="8"/>
                    <a:pt x="946" y="8"/>
                    <a:pt x="946" y="8"/>
                  </a:cubicBezTo>
                  <a:close/>
                  <a:moveTo>
                    <a:pt x="259" y="242"/>
                  </a:moveTo>
                  <a:cubicBezTo>
                    <a:pt x="259" y="239"/>
                    <a:pt x="259" y="237"/>
                    <a:pt x="260" y="236"/>
                  </a:cubicBezTo>
                  <a:cubicBezTo>
                    <a:pt x="261" y="235"/>
                    <a:pt x="262" y="235"/>
                    <a:pt x="264" y="234"/>
                  </a:cubicBezTo>
                  <a:cubicBezTo>
                    <a:pt x="265" y="234"/>
                    <a:pt x="265" y="233"/>
                    <a:pt x="265" y="233"/>
                  </a:cubicBezTo>
                  <a:cubicBezTo>
                    <a:pt x="265" y="232"/>
                    <a:pt x="265" y="232"/>
                    <a:pt x="264" y="232"/>
                  </a:cubicBezTo>
                  <a:cubicBezTo>
                    <a:pt x="264" y="232"/>
                    <a:pt x="263" y="232"/>
                    <a:pt x="262" y="232"/>
                  </a:cubicBezTo>
                  <a:cubicBezTo>
                    <a:pt x="260" y="232"/>
                    <a:pt x="257" y="233"/>
                    <a:pt x="254" y="233"/>
                  </a:cubicBezTo>
                  <a:cubicBezTo>
                    <a:pt x="251" y="233"/>
                    <a:pt x="248" y="232"/>
                    <a:pt x="245" y="232"/>
                  </a:cubicBezTo>
                  <a:cubicBezTo>
                    <a:pt x="244" y="232"/>
                    <a:pt x="244" y="232"/>
                    <a:pt x="243" y="232"/>
                  </a:cubicBezTo>
                  <a:cubicBezTo>
                    <a:pt x="242" y="232"/>
                    <a:pt x="242" y="232"/>
                    <a:pt x="242" y="233"/>
                  </a:cubicBezTo>
                  <a:cubicBezTo>
                    <a:pt x="242" y="233"/>
                    <a:pt x="242" y="234"/>
                    <a:pt x="242" y="234"/>
                  </a:cubicBezTo>
                  <a:cubicBezTo>
                    <a:pt x="242" y="234"/>
                    <a:pt x="243" y="234"/>
                    <a:pt x="243" y="234"/>
                  </a:cubicBezTo>
                  <a:cubicBezTo>
                    <a:pt x="245" y="235"/>
                    <a:pt x="247" y="235"/>
                    <a:pt x="248" y="236"/>
                  </a:cubicBezTo>
                  <a:cubicBezTo>
                    <a:pt x="249" y="236"/>
                    <a:pt x="250" y="238"/>
                    <a:pt x="250" y="239"/>
                  </a:cubicBezTo>
                  <a:cubicBezTo>
                    <a:pt x="250" y="241"/>
                    <a:pt x="250" y="241"/>
                    <a:pt x="250" y="241"/>
                  </a:cubicBezTo>
                  <a:cubicBezTo>
                    <a:pt x="250" y="243"/>
                    <a:pt x="250" y="243"/>
                    <a:pt x="250" y="243"/>
                  </a:cubicBezTo>
                  <a:cubicBezTo>
                    <a:pt x="250" y="274"/>
                    <a:pt x="250" y="274"/>
                    <a:pt x="250" y="274"/>
                  </a:cubicBezTo>
                  <a:cubicBezTo>
                    <a:pt x="250" y="277"/>
                    <a:pt x="250" y="279"/>
                    <a:pt x="249" y="281"/>
                  </a:cubicBezTo>
                  <a:cubicBezTo>
                    <a:pt x="249" y="282"/>
                    <a:pt x="247" y="283"/>
                    <a:pt x="245" y="283"/>
                  </a:cubicBezTo>
                  <a:cubicBezTo>
                    <a:pt x="245" y="283"/>
                    <a:pt x="244" y="284"/>
                    <a:pt x="244" y="284"/>
                  </a:cubicBezTo>
                  <a:cubicBezTo>
                    <a:pt x="244" y="285"/>
                    <a:pt x="245" y="285"/>
                    <a:pt x="246" y="285"/>
                  </a:cubicBezTo>
                  <a:cubicBezTo>
                    <a:pt x="247" y="285"/>
                    <a:pt x="248" y="285"/>
                    <a:pt x="250" y="285"/>
                  </a:cubicBezTo>
                  <a:cubicBezTo>
                    <a:pt x="252" y="285"/>
                    <a:pt x="255" y="285"/>
                    <a:pt x="258" y="285"/>
                  </a:cubicBezTo>
                  <a:cubicBezTo>
                    <a:pt x="260" y="285"/>
                    <a:pt x="262" y="285"/>
                    <a:pt x="263" y="285"/>
                  </a:cubicBezTo>
                  <a:cubicBezTo>
                    <a:pt x="265" y="285"/>
                    <a:pt x="265" y="285"/>
                    <a:pt x="266" y="285"/>
                  </a:cubicBezTo>
                  <a:cubicBezTo>
                    <a:pt x="267" y="285"/>
                    <a:pt x="267" y="285"/>
                    <a:pt x="267" y="284"/>
                  </a:cubicBezTo>
                  <a:cubicBezTo>
                    <a:pt x="267" y="283"/>
                    <a:pt x="266" y="283"/>
                    <a:pt x="265" y="283"/>
                  </a:cubicBezTo>
                  <a:cubicBezTo>
                    <a:pt x="263" y="283"/>
                    <a:pt x="261" y="282"/>
                    <a:pt x="260" y="280"/>
                  </a:cubicBezTo>
                  <a:cubicBezTo>
                    <a:pt x="260" y="278"/>
                    <a:pt x="259" y="275"/>
                    <a:pt x="259" y="271"/>
                  </a:cubicBezTo>
                  <a:cubicBezTo>
                    <a:pt x="259" y="269"/>
                    <a:pt x="259" y="269"/>
                    <a:pt x="259" y="269"/>
                  </a:cubicBezTo>
                  <a:cubicBezTo>
                    <a:pt x="259" y="267"/>
                    <a:pt x="259" y="266"/>
                    <a:pt x="259" y="265"/>
                  </a:cubicBezTo>
                  <a:cubicBezTo>
                    <a:pt x="260" y="264"/>
                    <a:pt x="260" y="264"/>
                    <a:pt x="261" y="263"/>
                  </a:cubicBezTo>
                  <a:cubicBezTo>
                    <a:pt x="262" y="261"/>
                    <a:pt x="262" y="261"/>
                    <a:pt x="262" y="261"/>
                  </a:cubicBezTo>
                  <a:cubicBezTo>
                    <a:pt x="264" y="260"/>
                    <a:pt x="264" y="260"/>
                    <a:pt x="264" y="260"/>
                  </a:cubicBezTo>
                  <a:cubicBezTo>
                    <a:pt x="264" y="260"/>
                    <a:pt x="264" y="259"/>
                    <a:pt x="265" y="259"/>
                  </a:cubicBezTo>
                  <a:cubicBezTo>
                    <a:pt x="265" y="259"/>
                    <a:pt x="266" y="260"/>
                    <a:pt x="266" y="261"/>
                  </a:cubicBezTo>
                  <a:cubicBezTo>
                    <a:pt x="267" y="263"/>
                    <a:pt x="269" y="266"/>
                    <a:pt x="273" y="270"/>
                  </a:cubicBezTo>
                  <a:cubicBezTo>
                    <a:pt x="276" y="275"/>
                    <a:pt x="279" y="279"/>
                    <a:pt x="282" y="281"/>
                  </a:cubicBezTo>
                  <a:cubicBezTo>
                    <a:pt x="282" y="282"/>
                    <a:pt x="283" y="283"/>
                    <a:pt x="283" y="283"/>
                  </a:cubicBezTo>
                  <a:cubicBezTo>
                    <a:pt x="284" y="284"/>
                    <a:pt x="285" y="285"/>
                    <a:pt x="287" y="285"/>
                  </a:cubicBezTo>
                  <a:cubicBezTo>
                    <a:pt x="287" y="285"/>
                    <a:pt x="288" y="285"/>
                    <a:pt x="290" y="285"/>
                  </a:cubicBezTo>
                  <a:cubicBezTo>
                    <a:pt x="291" y="285"/>
                    <a:pt x="291" y="285"/>
                    <a:pt x="292" y="285"/>
                  </a:cubicBezTo>
                  <a:cubicBezTo>
                    <a:pt x="294" y="285"/>
                    <a:pt x="296" y="285"/>
                    <a:pt x="299" y="285"/>
                  </a:cubicBezTo>
                  <a:cubicBezTo>
                    <a:pt x="299" y="285"/>
                    <a:pt x="300" y="285"/>
                    <a:pt x="300" y="285"/>
                  </a:cubicBezTo>
                  <a:cubicBezTo>
                    <a:pt x="301" y="285"/>
                    <a:pt x="301" y="285"/>
                    <a:pt x="301" y="284"/>
                  </a:cubicBezTo>
                  <a:cubicBezTo>
                    <a:pt x="301" y="284"/>
                    <a:pt x="301" y="283"/>
                    <a:pt x="300" y="283"/>
                  </a:cubicBezTo>
                  <a:cubicBezTo>
                    <a:pt x="299" y="283"/>
                    <a:pt x="299" y="283"/>
                    <a:pt x="299" y="283"/>
                  </a:cubicBezTo>
                  <a:cubicBezTo>
                    <a:pt x="296" y="282"/>
                    <a:pt x="293" y="280"/>
                    <a:pt x="291" y="278"/>
                  </a:cubicBezTo>
                  <a:cubicBezTo>
                    <a:pt x="288" y="275"/>
                    <a:pt x="283" y="269"/>
                    <a:pt x="277" y="260"/>
                  </a:cubicBezTo>
                  <a:cubicBezTo>
                    <a:pt x="274" y="257"/>
                    <a:pt x="274" y="257"/>
                    <a:pt x="274" y="257"/>
                  </a:cubicBezTo>
                  <a:cubicBezTo>
                    <a:pt x="273" y="255"/>
                    <a:pt x="272" y="254"/>
                    <a:pt x="272" y="253"/>
                  </a:cubicBezTo>
                  <a:cubicBezTo>
                    <a:pt x="272" y="252"/>
                    <a:pt x="273" y="251"/>
                    <a:pt x="275" y="249"/>
                  </a:cubicBezTo>
                  <a:cubicBezTo>
                    <a:pt x="276" y="249"/>
                    <a:pt x="277" y="247"/>
                    <a:pt x="279" y="245"/>
                  </a:cubicBezTo>
                  <a:cubicBezTo>
                    <a:pt x="284" y="241"/>
                    <a:pt x="287" y="239"/>
                    <a:pt x="289" y="237"/>
                  </a:cubicBezTo>
                  <a:cubicBezTo>
                    <a:pt x="292" y="235"/>
                    <a:pt x="294" y="234"/>
                    <a:pt x="295" y="234"/>
                  </a:cubicBezTo>
                  <a:cubicBezTo>
                    <a:pt x="296" y="234"/>
                    <a:pt x="297" y="234"/>
                    <a:pt x="297" y="233"/>
                  </a:cubicBezTo>
                  <a:cubicBezTo>
                    <a:pt x="297" y="232"/>
                    <a:pt x="297" y="232"/>
                    <a:pt x="296" y="232"/>
                  </a:cubicBezTo>
                  <a:cubicBezTo>
                    <a:pt x="295" y="232"/>
                    <a:pt x="293" y="232"/>
                    <a:pt x="290" y="232"/>
                  </a:cubicBezTo>
                  <a:cubicBezTo>
                    <a:pt x="289" y="232"/>
                    <a:pt x="288" y="233"/>
                    <a:pt x="287" y="233"/>
                  </a:cubicBezTo>
                  <a:cubicBezTo>
                    <a:pt x="286" y="233"/>
                    <a:pt x="284" y="232"/>
                    <a:pt x="281" y="232"/>
                  </a:cubicBezTo>
                  <a:cubicBezTo>
                    <a:pt x="280" y="232"/>
                    <a:pt x="279" y="232"/>
                    <a:pt x="278" y="232"/>
                  </a:cubicBezTo>
                  <a:cubicBezTo>
                    <a:pt x="277" y="232"/>
                    <a:pt x="277" y="232"/>
                    <a:pt x="277" y="233"/>
                  </a:cubicBezTo>
                  <a:cubicBezTo>
                    <a:pt x="277" y="234"/>
                    <a:pt x="277" y="234"/>
                    <a:pt x="278" y="234"/>
                  </a:cubicBezTo>
                  <a:cubicBezTo>
                    <a:pt x="279" y="234"/>
                    <a:pt x="280" y="234"/>
                    <a:pt x="281" y="235"/>
                  </a:cubicBezTo>
                  <a:cubicBezTo>
                    <a:pt x="281" y="235"/>
                    <a:pt x="282" y="236"/>
                    <a:pt x="282" y="237"/>
                  </a:cubicBezTo>
                  <a:cubicBezTo>
                    <a:pt x="282" y="239"/>
                    <a:pt x="278" y="243"/>
                    <a:pt x="271" y="250"/>
                  </a:cubicBezTo>
                  <a:cubicBezTo>
                    <a:pt x="265" y="254"/>
                    <a:pt x="265" y="254"/>
                    <a:pt x="265" y="254"/>
                  </a:cubicBezTo>
                  <a:cubicBezTo>
                    <a:pt x="262" y="258"/>
                    <a:pt x="262" y="258"/>
                    <a:pt x="262" y="258"/>
                  </a:cubicBezTo>
                  <a:cubicBezTo>
                    <a:pt x="261" y="259"/>
                    <a:pt x="260" y="259"/>
                    <a:pt x="260" y="259"/>
                  </a:cubicBezTo>
                  <a:cubicBezTo>
                    <a:pt x="259" y="259"/>
                    <a:pt x="259" y="258"/>
                    <a:pt x="259" y="257"/>
                  </a:cubicBezTo>
                  <a:cubicBezTo>
                    <a:pt x="259" y="243"/>
                    <a:pt x="259" y="243"/>
                    <a:pt x="259" y="243"/>
                  </a:cubicBezTo>
                  <a:cubicBezTo>
                    <a:pt x="259" y="242"/>
                    <a:pt x="259" y="242"/>
                    <a:pt x="259" y="242"/>
                  </a:cubicBezTo>
                  <a:close/>
                  <a:moveTo>
                    <a:pt x="328" y="239"/>
                  </a:moveTo>
                  <a:cubicBezTo>
                    <a:pt x="325" y="235"/>
                    <a:pt x="325" y="235"/>
                    <a:pt x="325" y="235"/>
                  </a:cubicBezTo>
                  <a:cubicBezTo>
                    <a:pt x="324" y="234"/>
                    <a:pt x="323" y="233"/>
                    <a:pt x="322" y="232"/>
                  </a:cubicBezTo>
                  <a:cubicBezTo>
                    <a:pt x="322" y="232"/>
                    <a:pt x="321" y="232"/>
                    <a:pt x="321" y="232"/>
                  </a:cubicBezTo>
                  <a:cubicBezTo>
                    <a:pt x="320" y="232"/>
                    <a:pt x="319" y="232"/>
                    <a:pt x="318" y="232"/>
                  </a:cubicBezTo>
                  <a:cubicBezTo>
                    <a:pt x="316" y="232"/>
                    <a:pt x="314" y="232"/>
                    <a:pt x="312" y="232"/>
                  </a:cubicBezTo>
                  <a:cubicBezTo>
                    <a:pt x="310" y="232"/>
                    <a:pt x="310" y="232"/>
                    <a:pt x="310" y="232"/>
                  </a:cubicBezTo>
                  <a:cubicBezTo>
                    <a:pt x="308" y="232"/>
                    <a:pt x="308" y="232"/>
                    <a:pt x="308" y="232"/>
                  </a:cubicBezTo>
                  <a:cubicBezTo>
                    <a:pt x="307" y="232"/>
                    <a:pt x="306" y="233"/>
                    <a:pt x="306" y="233"/>
                  </a:cubicBezTo>
                  <a:cubicBezTo>
                    <a:pt x="306" y="234"/>
                    <a:pt x="307" y="234"/>
                    <a:pt x="308" y="234"/>
                  </a:cubicBezTo>
                  <a:cubicBezTo>
                    <a:pt x="313" y="235"/>
                    <a:pt x="316" y="239"/>
                    <a:pt x="316" y="247"/>
                  </a:cubicBezTo>
                  <a:cubicBezTo>
                    <a:pt x="316" y="263"/>
                    <a:pt x="316" y="263"/>
                    <a:pt x="316" y="263"/>
                  </a:cubicBezTo>
                  <a:cubicBezTo>
                    <a:pt x="316" y="273"/>
                    <a:pt x="316" y="273"/>
                    <a:pt x="316" y="273"/>
                  </a:cubicBezTo>
                  <a:cubicBezTo>
                    <a:pt x="316" y="276"/>
                    <a:pt x="316" y="278"/>
                    <a:pt x="315" y="280"/>
                  </a:cubicBezTo>
                  <a:cubicBezTo>
                    <a:pt x="314" y="282"/>
                    <a:pt x="313" y="283"/>
                    <a:pt x="311" y="283"/>
                  </a:cubicBezTo>
                  <a:cubicBezTo>
                    <a:pt x="310" y="284"/>
                    <a:pt x="310" y="284"/>
                    <a:pt x="310" y="284"/>
                  </a:cubicBezTo>
                  <a:cubicBezTo>
                    <a:pt x="310" y="285"/>
                    <a:pt x="310" y="285"/>
                    <a:pt x="311" y="285"/>
                  </a:cubicBezTo>
                  <a:cubicBezTo>
                    <a:pt x="311" y="285"/>
                    <a:pt x="312" y="285"/>
                    <a:pt x="313" y="285"/>
                  </a:cubicBezTo>
                  <a:cubicBezTo>
                    <a:pt x="315" y="285"/>
                    <a:pt x="317" y="285"/>
                    <a:pt x="320" y="285"/>
                  </a:cubicBezTo>
                  <a:cubicBezTo>
                    <a:pt x="322" y="285"/>
                    <a:pt x="325" y="285"/>
                    <a:pt x="327" y="285"/>
                  </a:cubicBezTo>
                  <a:cubicBezTo>
                    <a:pt x="327" y="285"/>
                    <a:pt x="328" y="285"/>
                    <a:pt x="328" y="285"/>
                  </a:cubicBezTo>
                  <a:cubicBezTo>
                    <a:pt x="329" y="285"/>
                    <a:pt x="329" y="285"/>
                    <a:pt x="329" y="284"/>
                  </a:cubicBezTo>
                  <a:cubicBezTo>
                    <a:pt x="329" y="284"/>
                    <a:pt x="329" y="283"/>
                    <a:pt x="328" y="283"/>
                  </a:cubicBezTo>
                  <a:cubicBezTo>
                    <a:pt x="324" y="283"/>
                    <a:pt x="322" y="281"/>
                    <a:pt x="321" y="278"/>
                  </a:cubicBezTo>
                  <a:cubicBezTo>
                    <a:pt x="320" y="275"/>
                    <a:pt x="320" y="270"/>
                    <a:pt x="320" y="262"/>
                  </a:cubicBezTo>
                  <a:cubicBezTo>
                    <a:pt x="320" y="247"/>
                    <a:pt x="320" y="247"/>
                    <a:pt x="320" y="247"/>
                  </a:cubicBezTo>
                  <a:cubicBezTo>
                    <a:pt x="320" y="246"/>
                    <a:pt x="320" y="246"/>
                    <a:pt x="320" y="246"/>
                  </a:cubicBezTo>
                  <a:cubicBezTo>
                    <a:pt x="320" y="245"/>
                    <a:pt x="320" y="244"/>
                    <a:pt x="320" y="244"/>
                  </a:cubicBezTo>
                  <a:cubicBezTo>
                    <a:pt x="321" y="244"/>
                    <a:pt x="321" y="245"/>
                    <a:pt x="322" y="245"/>
                  </a:cubicBezTo>
                  <a:cubicBezTo>
                    <a:pt x="357" y="284"/>
                    <a:pt x="357" y="284"/>
                    <a:pt x="357" y="284"/>
                  </a:cubicBezTo>
                  <a:cubicBezTo>
                    <a:pt x="357" y="285"/>
                    <a:pt x="358" y="285"/>
                    <a:pt x="358" y="285"/>
                  </a:cubicBezTo>
                  <a:cubicBezTo>
                    <a:pt x="359" y="285"/>
                    <a:pt x="359" y="285"/>
                    <a:pt x="359" y="284"/>
                  </a:cubicBezTo>
                  <a:cubicBezTo>
                    <a:pt x="359" y="279"/>
                    <a:pt x="359" y="279"/>
                    <a:pt x="359" y="279"/>
                  </a:cubicBezTo>
                  <a:cubicBezTo>
                    <a:pt x="359" y="276"/>
                    <a:pt x="359" y="276"/>
                    <a:pt x="359" y="276"/>
                  </a:cubicBezTo>
                  <a:cubicBezTo>
                    <a:pt x="359" y="272"/>
                    <a:pt x="359" y="272"/>
                    <a:pt x="359" y="272"/>
                  </a:cubicBezTo>
                  <a:cubicBezTo>
                    <a:pt x="359" y="269"/>
                    <a:pt x="359" y="269"/>
                    <a:pt x="359" y="269"/>
                  </a:cubicBezTo>
                  <a:cubicBezTo>
                    <a:pt x="360" y="245"/>
                    <a:pt x="360" y="245"/>
                    <a:pt x="360" y="245"/>
                  </a:cubicBezTo>
                  <a:cubicBezTo>
                    <a:pt x="360" y="243"/>
                    <a:pt x="360" y="243"/>
                    <a:pt x="360" y="243"/>
                  </a:cubicBezTo>
                  <a:cubicBezTo>
                    <a:pt x="360" y="237"/>
                    <a:pt x="361" y="234"/>
                    <a:pt x="365" y="234"/>
                  </a:cubicBezTo>
                  <a:cubicBezTo>
                    <a:pt x="366" y="234"/>
                    <a:pt x="366" y="233"/>
                    <a:pt x="366" y="233"/>
                  </a:cubicBezTo>
                  <a:cubicBezTo>
                    <a:pt x="366" y="232"/>
                    <a:pt x="366" y="232"/>
                    <a:pt x="365" y="232"/>
                  </a:cubicBezTo>
                  <a:cubicBezTo>
                    <a:pt x="364" y="232"/>
                    <a:pt x="364" y="232"/>
                    <a:pt x="364" y="232"/>
                  </a:cubicBezTo>
                  <a:cubicBezTo>
                    <a:pt x="360" y="232"/>
                    <a:pt x="357" y="232"/>
                    <a:pt x="355" y="232"/>
                  </a:cubicBezTo>
                  <a:cubicBezTo>
                    <a:pt x="354" y="232"/>
                    <a:pt x="353" y="232"/>
                    <a:pt x="352" y="232"/>
                  </a:cubicBezTo>
                  <a:cubicBezTo>
                    <a:pt x="350" y="232"/>
                    <a:pt x="348" y="232"/>
                    <a:pt x="347" y="232"/>
                  </a:cubicBezTo>
                  <a:cubicBezTo>
                    <a:pt x="347" y="232"/>
                    <a:pt x="346" y="232"/>
                    <a:pt x="346" y="233"/>
                  </a:cubicBezTo>
                  <a:cubicBezTo>
                    <a:pt x="346" y="233"/>
                    <a:pt x="347" y="234"/>
                    <a:pt x="347" y="234"/>
                  </a:cubicBezTo>
                  <a:cubicBezTo>
                    <a:pt x="351" y="234"/>
                    <a:pt x="353" y="235"/>
                    <a:pt x="355" y="237"/>
                  </a:cubicBezTo>
                  <a:cubicBezTo>
                    <a:pt x="356" y="239"/>
                    <a:pt x="356" y="244"/>
                    <a:pt x="356" y="250"/>
                  </a:cubicBezTo>
                  <a:cubicBezTo>
                    <a:pt x="356" y="255"/>
                    <a:pt x="356" y="260"/>
                    <a:pt x="356" y="266"/>
                  </a:cubicBezTo>
                  <a:cubicBezTo>
                    <a:pt x="356" y="267"/>
                    <a:pt x="356" y="268"/>
                    <a:pt x="355" y="268"/>
                  </a:cubicBezTo>
                  <a:cubicBezTo>
                    <a:pt x="355" y="268"/>
                    <a:pt x="353" y="267"/>
                    <a:pt x="352" y="265"/>
                  </a:cubicBezTo>
                  <a:cubicBezTo>
                    <a:pt x="350" y="264"/>
                    <a:pt x="350" y="264"/>
                    <a:pt x="350" y="264"/>
                  </a:cubicBezTo>
                  <a:cubicBezTo>
                    <a:pt x="330" y="241"/>
                    <a:pt x="330" y="241"/>
                    <a:pt x="330" y="241"/>
                  </a:cubicBezTo>
                  <a:cubicBezTo>
                    <a:pt x="330" y="241"/>
                    <a:pt x="329" y="240"/>
                    <a:pt x="328" y="239"/>
                  </a:cubicBezTo>
                  <a:cubicBezTo>
                    <a:pt x="328" y="239"/>
                    <a:pt x="328" y="239"/>
                    <a:pt x="328" y="239"/>
                  </a:cubicBezTo>
                  <a:close/>
                  <a:moveTo>
                    <a:pt x="391" y="233"/>
                  </a:moveTo>
                  <a:cubicBezTo>
                    <a:pt x="387" y="235"/>
                    <a:pt x="384" y="237"/>
                    <a:pt x="381" y="240"/>
                  </a:cubicBezTo>
                  <a:cubicBezTo>
                    <a:pt x="379" y="242"/>
                    <a:pt x="378" y="245"/>
                    <a:pt x="376" y="249"/>
                  </a:cubicBezTo>
                  <a:cubicBezTo>
                    <a:pt x="375" y="252"/>
                    <a:pt x="374" y="256"/>
                    <a:pt x="374" y="259"/>
                  </a:cubicBezTo>
                  <a:cubicBezTo>
                    <a:pt x="374" y="267"/>
                    <a:pt x="377" y="274"/>
                    <a:pt x="382" y="279"/>
                  </a:cubicBezTo>
                  <a:cubicBezTo>
                    <a:pt x="387" y="284"/>
                    <a:pt x="394" y="286"/>
                    <a:pt x="402" y="286"/>
                  </a:cubicBezTo>
                  <a:cubicBezTo>
                    <a:pt x="411" y="286"/>
                    <a:pt x="418" y="283"/>
                    <a:pt x="423" y="278"/>
                  </a:cubicBezTo>
                  <a:cubicBezTo>
                    <a:pt x="428" y="272"/>
                    <a:pt x="430" y="265"/>
                    <a:pt x="430" y="256"/>
                  </a:cubicBezTo>
                  <a:cubicBezTo>
                    <a:pt x="430" y="249"/>
                    <a:pt x="428" y="243"/>
                    <a:pt x="423" y="238"/>
                  </a:cubicBezTo>
                  <a:cubicBezTo>
                    <a:pt x="418" y="233"/>
                    <a:pt x="411" y="231"/>
                    <a:pt x="403" y="231"/>
                  </a:cubicBezTo>
                  <a:cubicBezTo>
                    <a:pt x="399" y="231"/>
                    <a:pt x="395" y="232"/>
                    <a:pt x="391" y="233"/>
                  </a:cubicBezTo>
                  <a:close/>
                  <a:moveTo>
                    <a:pt x="413" y="239"/>
                  </a:moveTo>
                  <a:cubicBezTo>
                    <a:pt x="416" y="241"/>
                    <a:pt x="418" y="244"/>
                    <a:pt x="419" y="248"/>
                  </a:cubicBezTo>
                  <a:cubicBezTo>
                    <a:pt x="420" y="252"/>
                    <a:pt x="421" y="256"/>
                    <a:pt x="421" y="260"/>
                  </a:cubicBezTo>
                  <a:cubicBezTo>
                    <a:pt x="421" y="267"/>
                    <a:pt x="420" y="273"/>
                    <a:pt x="416" y="277"/>
                  </a:cubicBezTo>
                  <a:cubicBezTo>
                    <a:pt x="413" y="281"/>
                    <a:pt x="409" y="283"/>
                    <a:pt x="404" y="283"/>
                  </a:cubicBezTo>
                  <a:cubicBezTo>
                    <a:pt x="398" y="283"/>
                    <a:pt x="393" y="281"/>
                    <a:pt x="389" y="275"/>
                  </a:cubicBezTo>
                  <a:cubicBezTo>
                    <a:pt x="386" y="270"/>
                    <a:pt x="384" y="264"/>
                    <a:pt x="384" y="256"/>
                  </a:cubicBezTo>
                  <a:cubicBezTo>
                    <a:pt x="384" y="249"/>
                    <a:pt x="385" y="244"/>
                    <a:pt x="388" y="240"/>
                  </a:cubicBezTo>
                  <a:cubicBezTo>
                    <a:pt x="391" y="236"/>
                    <a:pt x="395" y="234"/>
                    <a:pt x="400" y="234"/>
                  </a:cubicBezTo>
                  <a:cubicBezTo>
                    <a:pt x="405" y="234"/>
                    <a:pt x="410" y="236"/>
                    <a:pt x="413" y="239"/>
                  </a:cubicBezTo>
                  <a:cubicBezTo>
                    <a:pt x="413" y="239"/>
                    <a:pt x="413" y="239"/>
                    <a:pt x="413" y="239"/>
                  </a:cubicBezTo>
                  <a:close/>
                  <a:moveTo>
                    <a:pt x="470" y="233"/>
                  </a:moveTo>
                  <a:cubicBezTo>
                    <a:pt x="470" y="234"/>
                    <a:pt x="471" y="234"/>
                    <a:pt x="472" y="234"/>
                  </a:cubicBezTo>
                  <a:cubicBezTo>
                    <a:pt x="473" y="234"/>
                    <a:pt x="473" y="234"/>
                    <a:pt x="473" y="234"/>
                  </a:cubicBezTo>
                  <a:cubicBezTo>
                    <a:pt x="476" y="235"/>
                    <a:pt x="477" y="236"/>
                    <a:pt x="477" y="237"/>
                  </a:cubicBezTo>
                  <a:cubicBezTo>
                    <a:pt x="477" y="238"/>
                    <a:pt x="476" y="239"/>
                    <a:pt x="476" y="240"/>
                  </a:cubicBezTo>
                  <a:cubicBezTo>
                    <a:pt x="475" y="241"/>
                    <a:pt x="474" y="243"/>
                    <a:pt x="472" y="245"/>
                  </a:cubicBezTo>
                  <a:cubicBezTo>
                    <a:pt x="468" y="250"/>
                    <a:pt x="468" y="250"/>
                    <a:pt x="468" y="250"/>
                  </a:cubicBezTo>
                  <a:cubicBezTo>
                    <a:pt x="466" y="252"/>
                    <a:pt x="466" y="252"/>
                    <a:pt x="466" y="252"/>
                  </a:cubicBezTo>
                  <a:cubicBezTo>
                    <a:pt x="466" y="252"/>
                    <a:pt x="465" y="253"/>
                    <a:pt x="465" y="253"/>
                  </a:cubicBezTo>
                  <a:cubicBezTo>
                    <a:pt x="465" y="253"/>
                    <a:pt x="464" y="252"/>
                    <a:pt x="463" y="251"/>
                  </a:cubicBezTo>
                  <a:cubicBezTo>
                    <a:pt x="460" y="247"/>
                    <a:pt x="460" y="247"/>
                    <a:pt x="460" y="247"/>
                  </a:cubicBezTo>
                  <a:cubicBezTo>
                    <a:pt x="458" y="243"/>
                    <a:pt x="458" y="243"/>
                    <a:pt x="458" y="243"/>
                  </a:cubicBezTo>
                  <a:cubicBezTo>
                    <a:pt x="456" y="240"/>
                    <a:pt x="455" y="238"/>
                    <a:pt x="455" y="237"/>
                  </a:cubicBezTo>
                  <a:cubicBezTo>
                    <a:pt x="455" y="236"/>
                    <a:pt x="455" y="235"/>
                    <a:pt x="456" y="235"/>
                  </a:cubicBezTo>
                  <a:cubicBezTo>
                    <a:pt x="456" y="234"/>
                    <a:pt x="457" y="234"/>
                    <a:pt x="458" y="234"/>
                  </a:cubicBezTo>
                  <a:cubicBezTo>
                    <a:pt x="459" y="234"/>
                    <a:pt x="459" y="233"/>
                    <a:pt x="459" y="233"/>
                  </a:cubicBezTo>
                  <a:cubicBezTo>
                    <a:pt x="459" y="232"/>
                    <a:pt x="459" y="232"/>
                    <a:pt x="458" y="232"/>
                  </a:cubicBezTo>
                  <a:cubicBezTo>
                    <a:pt x="458" y="232"/>
                    <a:pt x="457" y="232"/>
                    <a:pt x="456" y="232"/>
                  </a:cubicBezTo>
                  <a:cubicBezTo>
                    <a:pt x="452" y="232"/>
                    <a:pt x="452" y="232"/>
                    <a:pt x="452" y="232"/>
                  </a:cubicBezTo>
                  <a:cubicBezTo>
                    <a:pt x="451" y="232"/>
                    <a:pt x="449" y="232"/>
                    <a:pt x="447" y="232"/>
                  </a:cubicBezTo>
                  <a:cubicBezTo>
                    <a:pt x="445" y="232"/>
                    <a:pt x="442" y="232"/>
                    <a:pt x="438" y="232"/>
                  </a:cubicBezTo>
                  <a:cubicBezTo>
                    <a:pt x="437" y="232"/>
                    <a:pt x="436" y="232"/>
                    <a:pt x="436" y="232"/>
                  </a:cubicBezTo>
                  <a:cubicBezTo>
                    <a:pt x="435" y="232"/>
                    <a:pt x="434" y="232"/>
                    <a:pt x="434" y="233"/>
                  </a:cubicBezTo>
                  <a:cubicBezTo>
                    <a:pt x="434" y="234"/>
                    <a:pt x="435" y="234"/>
                    <a:pt x="436" y="234"/>
                  </a:cubicBezTo>
                  <a:cubicBezTo>
                    <a:pt x="438" y="235"/>
                    <a:pt x="440" y="236"/>
                    <a:pt x="442" y="237"/>
                  </a:cubicBezTo>
                  <a:cubicBezTo>
                    <a:pt x="443" y="239"/>
                    <a:pt x="446" y="243"/>
                    <a:pt x="451" y="249"/>
                  </a:cubicBezTo>
                  <a:cubicBezTo>
                    <a:pt x="453" y="252"/>
                    <a:pt x="454" y="254"/>
                    <a:pt x="456" y="256"/>
                  </a:cubicBezTo>
                  <a:cubicBezTo>
                    <a:pt x="458" y="258"/>
                    <a:pt x="458" y="260"/>
                    <a:pt x="458" y="260"/>
                  </a:cubicBezTo>
                  <a:cubicBezTo>
                    <a:pt x="458" y="261"/>
                    <a:pt x="458" y="262"/>
                    <a:pt x="456" y="264"/>
                  </a:cubicBezTo>
                  <a:cubicBezTo>
                    <a:pt x="454" y="265"/>
                    <a:pt x="452" y="268"/>
                    <a:pt x="449" y="271"/>
                  </a:cubicBezTo>
                  <a:cubicBezTo>
                    <a:pt x="446" y="275"/>
                    <a:pt x="443" y="278"/>
                    <a:pt x="441" y="280"/>
                  </a:cubicBezTo>
                  <a:cubicBezTo>
                    <a:pt x="439" y="282"/>
                    <a:pt x="437" y="283"/>
                    <a:pt x="435" y="283"/>
                  </a:cubicBezTo>
                  <a:cubicBezTo>
                    <a:pt x="435" y="283"/>
                    <a:pt x="434" y="284"/>
                    <a:pt x="434" y="284"/>
                  </a:cubicBezTo>
                  <a:cubicBezTo>
                    <a:pt x="434" y="284"/>
                    <a:pt x="434" y="285"/>
                    <a:pt x="435" y="285"/>
                  </a:cubicBezTo>
                  <a:cubicBezTo>
                    <a:pt x="436" y="285"/>
                    <a:pt x="436" y="285"/>
                    <a:pt x="436" y="285"/>
                  </a:cubicBezTo>
                  <a:cubicBezTo>
                    <a:pt x="437" y="285"/>
                    <a:pt x="437" y="285"/>
                    <a:pt x="437" y="285"/>
                  </a:cubicBezTo>
                  <a:cubicBezTo>
                    <a:pt x="441" y="285"/>
                    <a:pt x="441" y="285"/>
                    <a:pt x="441" y="285"/>
                  </a:cubicBezTo>
                  <a:cubicBezTo>
                    <a:pt x="442" y="285"/>
                    <a:pt x="443" y="285"/>
                    <a:pt x="444" y="285"/>
                  </a:cubicBezTo>
                  <a:cubicBezTo>
                    <a:pt x="447" y="285"/>
                    <a:pt x="451" y="285"/>
                    <a:pt x="454" y="285"/>
                  </a:cubicBezTo>
                  <a:cubicBezTo>
                    <a:pt x="454" y="285"/>
                    <a:pt x="455" y="285"/>
                    <a:pt x="455" y="285"/>
                  </a:cubicBezTo>
                  <a:cubicBezTo>
                    <a:pt x="456" y="285"/>
                    <a:pt x="456" y="285"/>
                    <a:pt x="456" y="284"/>
                  </a:cubicBezTo>
                  <a:cubicBezTo>
                    <a:pt x="456" y="284"/>
                    <a:pt x="456" y="283"/>
                    <a:pt x="455" y="283"/>
                  </a:cubicBezTo>
                  <a:cubicBezTo>
                    <a:pt x="451" y="283"/>
                    <a:pt x="449" y="282"/>
                    <a:pt x="449" y="280"/>
                  </a:cubicBezTo>
                  <a:cubicBezTo>
                    <a:pt x="449" y="278"/>
                    <a:pt x="452" y="273"/>
                    <a:pt x="458" y="267"/>
                  </a:cubicBezTo>
                  <a:cubicBezTo>
                    <a:pt x="458" y="266"/>
                    <a:pt x="459" y="265"/>
                    <a:pt x="460" y="264"/>
                  </a:cubicBezTo>
                  <a:cubicBezTo>
                    <a:pt x="460" y="263"/>
                    <a:pt x="461" y="263"/>
                    <a:pt x="461" y="263"/>
                  </a:cubicBezTo>
                  <a:cubicBezTo>
                    <a:pt x="461" y="263"/>
                    <a:pt x="461" y="263"/>
                    <a:pt x="462" y="264"/>
                  </a:cubicBezTo>
                  <a:cubicBezTo>
                    <a:pt x="464" y="266"/>
                    <a:pt x="464" y="266"/>
                    <a:pt x="464" y="266"/>
                  </a:cubicBezTo>
                  <a:cubicBezTo>
                    <a:pt x="467" y="271"/>
                    <a:pt x="469" y="274"/>
                    <a:pt x="470" y="276"/>
                  </a:cubicBezTo>
                  <a:cubicBezTo>
                    <a:pt x="472" y="278"/>
                    <a:pt x="472" y="279"/>
                    <a:pt x="472" y="280"/>
                  </a:cubicBezTo>
                  <a:cubicBezTo>
                    <a:pt x="472" y="282"/>
                    <a:pt x="471" y="283"/>
                    <a:pt x="469" y="283"/>
                  </a:cubicBezTo>
                  <a:cubicBezTo>
                    <a:pt x="468" y="283"/>
                    <a:pt x="468" y="283"/>
                    <a:pt x="468" y="284"/>
                  </a:cubicBezTo>
                  <a:cubicBezTo>
                    <a:pt x="468" y="285"/>
                    <a:pt x="468" y="285"/>
                    <a:pt x="469" y="285"/>
                  </a:cubicBezTo>
                  <a:cubicBezTo>
                    <a:pt x="470" y="285"/>
                    <a:pt x="471" y="285"/>
                    <a:pt x="472" y="285"/>
                  </a:cubicBezTo>
                  <a:cubicBezTo>
                    <a:pt x="476" y="285"/>
                    <a:pt x="476" y="285"/>
                    <a:pt x="476" y="285"/>
                  </a:cubicBezTo>
                  <a:cubicBezTo>
                    <a:pt x="478" y="285"/>
                    <a:pt x="479" y="285"/>
                    <a:pt x="480" y="285"/>
                  </a:cubicBezTo>
                  <a:cubicBezTo>
                    <a:pt x="482" y="285"/>
                    <a:pt x="484" y="285"/>
                    <a:pt x="486" y="285"/>
                  </a:cubicBezTo>
                  <a:cubicBezTo>
                    <a:pt x="491" y="285"/>
                    <a:pt x="491" y="285"/>
                    <a:pt x="491" y="285"/>
                  </a:cubicBezTo>
                  <a:cubicBezTo>
                    <a:pt x="492" y="285"/>
                    <a:pt x="492" y="285"/>
                    <a:pt x="493" y="285"/>
                  </a:cubicBezTo>
                  <a:cubicBezTo>
                    <a:pt x="493" y="285"/>
                    <a:pt x="494" y="285"/>
                    <a:pt x="494" y="284"/>
                  </a:cubicBezTo>
                  <a:cubicBezTo>
                    <a:pt x="494" y="284"/>
                    <a:pt x="493" y="283"/>
                    <a:pt x="493" y="283"/>
                  </a:cubicBezTo>
                  <a:cubicBezTo>
                    <a:pt x="490" y="283"/>
                    <a:pt x="487" y="282"/>
                    <a:pt x="485" y="280"/>
                  </a:cubicBezTo>
                  <a:cubicBezTo>
                    <a:pt x="483" y="277"/>
                    <a:pt x="479" y="272"/>
                    <a:pt x="475" y="266"/>
                  </a:cubicBezTo>
                  <a:cubicBezTo>
                    <a:pt x="472" y="263"/>
                    <a:pt x="470" y="260"/>
                    <a:pt x="470" y="259"/>
                  </a:cubicBezTo>
                  <a:cubicBezTo>
                    <a:pt x="468" y="257"/>
                    <a:pt x="467" y="256"/>
                    <a:pt x="467" y="256"/>
                  </a:cubicBezTo>
                  <a:cubicBezTo>
                    <a:pt x="467" y="255"/>
                    <a:pt x="468" y="254"/>
                    <a:pt x="469" y="253"/>
                  </a:cubicBezTo>
                  <a:cubicBezTo>
                    <a:pt x="469" y="253"/>
                    <a:pt x="471" y="251"/>
                    <a:pt x="474" y="247"/>
                  </a:cubicBezTo>
                  <a:cubicBezTo>
                    <a:pt x="478" y="242"/>
                    <a:pt x="482" y="238"/>
                    <a:pt x="485" y="236"/>
                  </a:cubicBezTo>
                  <a:cubicBezTo>
                    <a:pt x="486" y="235"/>
                    <a:pt x="488" y="234"/>
                    <a:pt x="490" y="234"/>
                  </a:cubicBezTo>
                  <a:cubicBezTo>
                    <a:pt x="491" y="234"/>
                    <a:pt x="492" y="233"/>
                    <a:pt x="492" y="233"/>
                  </a:cubicBezTo>
                  <a:cubicBezTo>
                    <a:pt x="492" y="232"/>
                    <a:pt x="491" y="232"/>
                    <a:pt x="491" y="232"/>
                  </a:cubicBezTo>
                  <a:cubicBezTo>
                    <a:pt x="490" y="232"/>
                    <a:pt x="489" y="232"/>
                    <a:pt x="488" y="232"/>
                  </a:cubicBezTo>
                  <a:cubicBezTo>
                    <a:pt x="483" y="232"/>
                    <a:pt x="483" y="232"/>
                    <a:pt x="483" y="232"/>
                  </a:cubicBezTo>
                  <a:cubicBezTo>
                    <a:pt x="482" y="232"/>
                    <a:pt x="481" y="232"/>
                    <a:pt x="480" y="232"/>
                  </a:cubicBezTo>
                  <a:cubicBezTo>
                    <a:pt x="478" y="232"/>
                    <a:pt x="476" y="232"/>
                    <a:pt x="473" y="232"/>
                  </a:cubicBezTo>
                  <a:cubicBezTo>
                    <a:pt x="472" y="232"/>
                    <a:pt x="472" y="232"/>
                    <a:pt x="472" y="232"/>
                  </a:cubicBezTo>
                  <a:cubicBezTo>
                    <a:pt x="471" y="232"/>
                    <a:pt x="470" y="232"/>
                    <a:pt x="470" y="233"/>
                  </a:cubicBezTo>
                  <a:cubicBezTo>
                    <a:pt x="470" y="233"/>
                    <a:pt x="470" y="233"/>
                    <a:pt x="470" y="233"/>
                  </a:cubicBezTo>
                  <a:close/>
                  <a:moveTo>
                    <a:pt x="517" y="237"/>
                  </a:moveTo>
                  <a:cubicBezTo>
                    <a:pt x="517" y="235"/>
                    <a:pt x="518" y="234"/>
                    <a:pt x="520" y="234"/>
                  </a:cubicBezTo>
                  <a:cubicBezTo>
                    <a:pt x="521" y="234"/>
                    <a:pt x="522" y="233"/>
                    <a:pt x="522" y="233"/>
                  </a:cubicBezTo>
                  <a:cubicBezTo>
                    <a:pt x="522" y="232"/>
                    <a:pt x="521" y="232"/>
                    <a:pt x="521" y="232"/>
                  </a:cubicBezTo>
                  <a:cubicBezTo>
                    <a:pt x="520" y="232"/>
                    <a:pt x="519" y="232"/>
                    <a:pt x="517" y="232"/>
                  </a:cubicBezTo>
                  <a:cubicBezTo>
                    <a:pt x="513" y="232"/>
                    <a:pt x="513" y="232"/>
                    <a:pt x="513" y="232"/>
                  </a:cubicBezTo>
                  <a:cubicBezTo>
                    <a:pt x="507" y="232"/>
                    <a:pt x="507" y="232"/>
                    <a:pt x="507" y="232"/>
                  </a:cubicBezTo>
                  <a:cubicBezTo>
                    <a:pt x="505" y="232"/>
                    <a:pt x="503" y="232"/>
                    <a:pt x="502" y="232"/>
                  </a:cubicBezTo>
                  <a:cubicBezTo>
                    <a:pt x="502" y="232"/>
                    <a:pt x="501" y="232"/>
                    <a:pt x="501" y="232"/>
                  </a:cubicBezTo>
                  <a:cubicBezTo>
                    <a:pt x="500" y="232"/>
                    <a:pt x="500" y="232"/>
                    <a:pt x="500" y="233"/>
                  </a:cubicBezTo>
                  <a:cubicBezTo>
                    <a:pt x="500" y="233"/>
                    <a:pt x="500" y="234"/>
                    <a:pt x="501" y="234"/>
                  </a:cubicBezTo>
                  <a:cubicBezTo>
                    <a:pt x="503" y="234"/>
                    <a:pt x="505" y="235"/>
                    <a:pt x="506" y="237"/>
                  </a:cubicBezTo>
                  <a:cubicBezTo>
                    <a:pt x="507" y="238"/>
                    <a:pt x="508" y="241"/>
                    <a:pt x="510" y="246"/>
                  </a:cubicBezTo>
                  <a:cubicBezTo>
                    <a:pt x="511" y="250"/>
                    <a:pt x="513" y="255"/>
                    <a:pt x="516" y="260"/>
                  </a:cubicBezTo>
                  <a:cubicBezTo>
                    <a:pt x="525" y="281"/>
                    <a:pt x="525" y="281"/>
                    <a:pt x="525" y="281"/>
                  </a:cubicBezTo>
                  <a:cubicBezTo>
                    <a:pt x="526" y="283"/>
                    <a:pt x="526" y="283"/>
                    <a:pt x="526" y="283"/>
                  </a:cubicBezTo>
                  <a:cubicBezTo>
                    <a:pt x="527" y="285"/>
                    <a:pt x="527" y="285"/>
                    <a:pt x="527" y="285"/>
                  </a:cubicBezTo>
                  <a:cubicBezTo>
                    <a:pt x="527" y="286"/>
                    <a:pt x="527" y="286"/>
                    <a:pt x="528" y="286"/>
                  </a:cubicBezTo>
                  <a:cubicBezTo>
                    <a:pt x="529" y="286"/>
                    <a:pt x="529" y="285"/>
                    <a:pt x="530" y="284"/>
                  </a:cubicBezTo>
                  <a:cubicBezTo>
                    <a:pt x="530" y="284"/>
                    <a:pt x="531" y="282"/>
                    <a:pt x="532" y="279"/>
                  </a:cubicBezTo>
                  <a:cubicBezTo>
                    <a:pt x="532" y="279"/>
                    <a:pt x="533" y="276"/>
                    <a:pt x="536" y="272"/>
                  </a:cubicBezTo>
                  <a:cubicBezTo>
                    <a:pt x="542" y="257"/>
                    <a:pt x="542" y="257"/>
                    <a:pt x="542" y="257"/>
                  </a:cubicBezTo>
                  <a:cubicBezTo>
                    <a:pt x="548" y="244"/>
                    <a:pt x="548" y="244"/>
                    <a:pt x="548" y="244"/>
                  </a:cubicBezTo>
                  <a:cubicBezTo>
                    <a:pt x="550" y="240"/>
                    <a:pt x="551" y="237"/>
                    <a:pt x="552" y="236"/>
                  </a:cubicBezTo>
                  <a:cubicBezTo>
                    <a:pt x="553" y="235"/>
                    <a:pt x="554" y="234"/>
                    <a:pt x="556" y="234"/>
                  </a:cubicBezTo>
                  <a:cubicBezTo>
                    <a:pt x="556" y="233"/>
                    <a:pt x="557" y="233"/>
                    <a:pt x="557" y="233"/>
                  </a:cubicBezTo>
                  <a:cubicBezTo>
                    <a:pt x="557" y="232"/>
                    <a:pt x="557" y="232"/>
                    <a:pt x="556" y="232"/>
                  </a:cubicBezTo>
                  <a:cubicBezTo>
                    <a:pt x="556" y="232"/>
                    <a:pt x="555" y="232"/>
                    <a:pt x="555" y="232"/>
                  </a:cubicBezTo>
                  <a:cubicBezTo>
                    <a:pt x="553" y="232"/>
                    <a:pt x="551" y="232"/>
                    <a:pt x="548" y="232"/>
                  </a:cubicBezTo>
                  <a:cubicBezTo>
                    <a:pt x="548" y="232"/>
                    <a:pt x="546" y="232"/>
                    <a:pt x="545" y="232"/>
                  </a:cubicBezTo>
                  <a:cubicBezTo>
                    <a:pt x="540" y="232"/>
                    <a:pt x="540" y="232"/>
                    <a:pt x="540" y="232"/>
                  </a:cubicBezTo>
                  <a:cubicBezTo>
                    <a:pt x="539" y="232"/>
                    <a:pt x="539" y="232"/>
                    <a:pt x="538" y="232"/>
                  </a:cubicBezTo>
                  <a:cubicBezTo>
                    <a:pt x="538" y="232"/>
                    <a:pt x="537" y="232"/>
                    <a:pt x="537" y="233"/>
                  </a:cubicBezTo>
                  <a:cubicBezTo>
                    <a:pt x="537" y="233"/>
                    <a:pt x="538" y="234"/>
                    <a:pt x="539" y="234"/>
                  </a:cubicBezTo>
                  <a:cubicBezTo>
                    <a:pt x="541" y="234"/>
                    <a:pt x="542" y="235"/>
                    <a:pt x="543" y="236"/>
                  </a:cubicBezTo>
                  <a:cubicBezTo>
                    <a:pt x="545" y="237"/>
                    <a:pt x="545" y="238"/>
                    <a:pt x="545" y="240"/>
                  </a:cubicBezTo>
                  <a:cubicBezTo>
                    <a:pt x="545" y="242"/>
                    <a:pt x="544" y="247"/>
                    <a:pt x="541" y="253"/>
                  </a:cubicBezTo>
                  <a:cubicBezTo>
                    <a:pt x="532" y="273"/>
                    <a:pt x="532" y="273"/>
                    <a:pt x="532" y="273"/>
                  </a:cubicBezTo>
                  <a:cubicBezTo>
                    <a:pt x="532" y="273"/>
                    <a:pt x="531" y="274"/>
                    <a:pt x="531" y="274"/>
                  </a:cubicBezTo>
                  <a:cubicBezTo>
                    <a:pt x="531" y="274"/>
                    <a:pt x="531" y="273"/>
                    <a:pt x="530" y="272"/>
                  </a:cubicBezTo>
                  <a:cubicBezTo>
                    <a:pt x="522" y="251"/>
                    <a:pt x="522" y="251"/>
                    <a:pt x="522" y="251"/>
                  </a:cubicBezTo>
                  <a:cubicBezTo>
                    <a:pt x="519" y="244"/>
                    <a:pt x="517" y="240"/>
                    <a:pt x="517" y="237"/>
                  </a:cubicBezTo>
                  <a:cubicBezTo>
                    <a:pt x="517" y="237"/>
                    <a:pt x="517" y="237"/>
                    <a:pt x="517" y="237"/>
                  </a:cubicBezTo>
                  <a:close/>
                  <a:moveTo>
                    <a:pt x="583" y="240"/>
                  </a:moveTo>
                  <a:cubicBezTo>
                    <a:pt x="583" y="238"/>
                    <a:pt x="583" y="236"/>
                    <a:pt x="583" y="236"/>
                  </a:cubicBezTo>
                  <a:cubicBezTo>
                    <a:pt x="584" y="235"/>
                    <a:pt x="585" y="234"/>
                    <a:pt x="587" y="234"/>
                  </a:cubicBezTo>
                  <a:cubicBezTo>
                    <a:pt x="587" y="234"/>
                    <a:pt x="588" y="234"/>
                    <a:pt x="588" y="234"/>
                  </a:cubicBezTo>
                  <a:cubicBezTo>
                    <a:pt x="588" y="234"/>
                    <a:pt x="588" y="233"/>
                    <a:pt x="588" y="233"/>
                  </a:cubicBezTo>
                  <a:cubicBezTo>
                    <a:pt x="588" y="232"/>
                    <a:pt x="588" y="232"/>
                    <a:pt x="587" y="232"/>
                  </a:cubicBezTo>
                  <a:cubicBezTo>
                    <a:pt x="585" y="232"/>
                    <a:pt x="583" y="232"/>
                    <a:pt x="581" y="232"/>
                  </a:cubicBezTo>
                  <a:cubicBezTo>
                    <a:pt x="578" y="232"/>
                    <a:pt x="578" y="232"/>
                    <a:pt x="578" y="232"/>
                  </a:cubicBezTo>
                  <a:cubicBezTo>
                    <a:pt x="576" y="233"/>
                    <a:pt x="574" y="233"/>
                    <a:pt x="572" y="233"/>
                  </a:cubicBezTo>
                  <a:cubicBezTo>
                    <a:pt x="570" y="233"/>
                    <a:pt x="569" y="232"/>
                    <a:pt x="568" y="232"/>
                  </a:cubicBezTo>
                  <a:cubicBezTo>
                    <a:pt x="567" y="232"/>
                    <a:pt x="566" y="232"/>
                    <a:pt x="566" y="232"/>
                  </a:cubicBezTo>
                  <a:cubicBezTo>
                    <a:pt x="565" y="232"/>
                    <a:pt x="565" y="232"/>
                    <a:pt x="565" y="233"/>
                  </a:cubicBezTo>
                  <a:cubicBezTo>
                    <a:pt x="565" y="234"/>
                    <a:pt x="565" y="234"/>
                    <a:pt x="565" y="234"/>
                  </a:cubicBezTo>
                  <a:cubicBezTo>
                    <a:pt x="566" y="234"/>
                    <a:pt x="567" y="234"/>
                    <a:pt x="568" y="235"/>
                  </a:cubicBezTo>
                  <a:cubicBezTo>
                    <a:pt x="570" y="235"/>
                    <a:pt x="572" y="236"/>
                    <a:pt x="572" y="237"/>
                  </a:cubicBezTo>
                  <a:cubicBezTo>
                    <a:pt x="573" y="238"/>
                    <a:pt x="574" y="239"/>
                    <a:pt x="574" y="242"/>
                  </a:cubicBezTo>
                  <a:cubicBezTo>
                    <a:pt x="574" y="273"/>
                    <a:pt x="574" y="273"/>
                    <a:pt x="574" y="273"/>
                  </a:cubicBezTo>
                  <a:cubicBezTo>
                    <a:pt x="574" y="276"/>
                    <a:pt x="574" y="276"/>
                    <a:pt x="574" y="276"/>
                  </a:cubicBezTo>
                  <a:cubicBezTo>
                    <a:pt x="574" y="278"/>
                    <a:pt x="573" y="280"/>
                    <a:pt x="573" y="281"/>
                  </a:cubicBezTo>
                  <a:cubicBezTo>
                    <a:pt x="572" y="282"/>
                    <a:pt x="571" y="283"/>
                    <a:pt x="569" y="283"/>
                  </a:cubicBezTo>
                  <a:cubicBezTo>
                    <a:pt x="568" y="284"/>
                    <a:pt x="568" y="284"/>
                    <a:pt x="568" y="284"/>
                  </a:cubicBezTo>
                  <a:cubicBezTo>
                    <a:pt x="568" y="284"/>
                    <a:pt x="568" y="284"/>
                    <a:pt x="568" y="284"/>
                  </a:cubicBezTo>
                  <a:cubicBezTo>
                    <a:pt x="568" y="285"/>
                    <a:pt x="568" y="285"/>
                    <a:pt x="569" y="285"/>
                  </a:cubicBezTo>
                  <a:cubicBezTo>
                    <a:pt x="570" y="285"/>
                    <a:pt x="571" y="285"/>
                    <a:pt x="572" y="285"/>
                  </a:cubicBezTo>
                  <a:cubicBezTo>
                    <a:pt x="573" y="285"/>
                    <a:pt x="575" y="284"/>
                    <a:pt x="578" y="284"/>
                  </a:cubicBezTo>
                  <a:cubicBezTo>
                    <a:pt x="580" y="284"/>
                    <a:pt x="583" y="285"/>
                    <a:pt x="586" y="285"/>
                  </a:cubicBezTo>
                  <a:cubicBezTo>
                    <a:pt x="587" y="285"/>
                    <a:pt x="588" y="285"/>
                    <a:pt x="589" y="285"/>
                  </a:cubicBezTo>
                  <a:cubicBezTo>
                    <a:pt x="591" y="285"/>
                    <a:pt x="592" y="285"/>
                    <a:pt x="592" y="284"/>
                  </a:cubicBezTo>
                  <a:cubicBezTo>
                    <a:pt x="592" y="283"/>
                    <a:pt x="591" y="283"/>
                    <a:pt x="590" y="283"/>
                  </a:cubicBezTo>
                  <a:cubicBezTo>
                    <a:pt x="588" y="283"/>
                    <a:pt x="586" y="282"/>
                    <a:pt x="585" y="281"/>
                  </a:cubicBezTo>
                  <a:cubicBezTo>
                    <a:pt x="584" y="280"/>
                    <a:pt x="583" y="279"/>
                    <a:pt x="583" y="277"/>
                  </a:cubicBezTo>
                  <a:cubicBezTo>
                    <a:pt x="583" y="273"/>
                    <a:pt x="583" y="273"/>
                    <a:pt x="583" y="273"/>
                  </a:cubicBezTo>
                  <a:cubicBezTo>
                    <a:pt x="583" y="240"/>
                    <a:pt x="583" y="240"/>
                    <a:pt x="583" y="240"/>
                  </a:cubicBezTo>
                  <a:close/>
                  <a:moveTo>
                    <a:pt x="616" y="239"/>
                  </a:moveTo>
                  <a:cubicBezTo>
                    <a:pt x="616" y="236"/>
                    <a:pt x="618" y="234"/>
                    <a:pt x="620" y="234"/>
                  </a:cubicBezTo>
                  <a:cubicBezTo>
                    <a:pt x="621" y="234"/>
                    <a:pt x="622" y="234"/>
                    <a:pt x="622" y="233"/>
                  </a:cubicBezTo>
                  <a:cubicBezTo>
                    <a:pt x="622" y="232"/>
                    <a:pt x="621" y="232"/>
                    <a:pt x="620" y="232"/>
                  </a:cubicBezTo>
                  <a:cubicBezTo>
                    <a:pt x="618" y="232"/>
                    <a:pt x="616" y="232"/>
                    <a:pt x="614" y="232"/>
                  </a:cubicBezTo>
                  <a:cubicBezTo>
                    <a:pt x="611" y="232"/>
                    <a:pt x="609" y="233"/>
                    <a:pt x="608" y="233"/>
                  </a:cubicBezTo>
                  <a:cubicBezTo>
                    <a:pt x="607" y="233"/>
                    <a:pt x="606" y="233"/>
                    <a:pt x="604" y="232"/>
                  </a:cubicBezTo>
                  <a:cubicBezTo>
                    <a:pt x="602" y="232"/>
                    <a:pt x="602" y="232"/>
                    <a:pt x="602" y="232"/>
                  </a:cubicBezTo>
                  <a:cubicBezTo>
                    <a:pt x="602" y="232"/>
                    <a:pt x="601" y="232"/>
                    <a:pt x="601" y="232"/>
                  </a:cubicBezTo>
                  <a:cubicBezTo>
                    <a:pt x="600" y="232"/>
                    <a:pt x="600" y="232"/>
                    <a:pt x="600" y="232"/>
                  </a:cubicBezTo>
                  <a:cubicBezTo>
                    <a:pt x="599" y="232"/>
                    <a:pt x="599" y="232"/>
                    <a:pt x="599" y="233"/>
                  </a:cubicBezTo>
                  <a:cubicBezTo>
                    <a:pt x="599" y="234"/>
                    <a:pt x="599" y="234"/>
                    <a:pt x="600" y="234"/>
                  </a:cubicBezTo>
                  <a:cubicBezTo>
                    <a:pt x="602" y="235"/>
                    <a:pt x="602" y="235"/>
                    <a:pt x="602" y="235"/>
                  </a:cubicBezTo>
                  <a:cubicBezTo>
                    <a:pt x="606" y="235"/>
                    <a:pt x="608" y="238"/>
                    <a:pt x="608" y="242"/>
                  </a:cubicBezTo>
                  <a:cubicBezTo>
                    <a:pt x="608" y="274"/>
                    <a:pt x="608" y="274"/>
                    <a:pt x="608" y="274"/>
                  </a:cubicBezTo>
                  <a:cubicBezTo>
                    <a:pt x="608" y="277"/>
                    <a:pt x="607" y="279"/>
                    <a:pt x="607" y="280"/>
                  </a:cubicBezTo>
                  <a:cubicBezTo>
                    <a:pt x="606" y="282"/>
                    <a:pt x="605" y="283"/>
                    <a:pt x="603" y="283"/>
                  </a:cubicBezTo>
                  <a:cubicBezTo>
                    <a:pt x="603" y="283"/>
                    <a:pt x="602" y="284"/>
                    <a:pt x="602" y="284"/>
                  </a:cubicBezTo>
                  <a:cubicBezTo>
                    <a:pt x="602" y="285"/>
                    <a:pt x="603" y="285"/>
                    <a:pt x="603" y="285"/>
                  </a:cubicBezTo>
                  <a:cubicBezTo>
                    <a:pt x="604" y="285"/>
                    <a:pt x="604" y="285"/>
                    <a:pt x="605" y="285"/>
                  </a:cubicBezTo>
                  <a:cubicBezTo>
                    <a:pt x="609" y="285"/>
                    <a:pt x="612" y="284"/>
                    <a:pt x="615" y="284"/>
                  </a:cubicBezTo>
                  <a:cubicBezTo>
                    <a:pt x="617" y="284"/>
                    <a:pt x="619" y="284"/>
                    <a:pt x="620" y="285"/>
                  </a:cubicBezTo>
                  <a:cubicBezTo>
                    <a:pt x="624" y="285"/>
                    <a:pt x="624" y="285"/>
                    <a:pt x="624" y="285"/>
                  </a:cubicBezTo>
                  <a:cubicBezTo>
                    <a:pt x="627" y="285"/>
                    <a:pt x="628" y="285"/>
                    <a:pt x="629" y="285"/>
                  </a:cubicBezTo>
                  <a:cubicBezTo>
                    <a:pt x="631" y="285"/>
                    <a:pt x="632" y="285"/>
                    <a:pt x="633" y="285"/>
                  </a:cubicBezTo>
                  <a:cubicBezTo>
                    <a:pt x="636" y="285"/>
                    <a:pt x="638" y="284"/>
                    <a:pt x="640" y="282"/>
                  </a:cubicBezTo>
                  <a:cubicBezTo>
                    <a:pt x="642" y="279"/>
                    <a:pt x="643" y="276"/>
                    <a:pt x="643" y="273"/>
                  </a:cubicBezTo>
                  <a:cubicBezTo>
                    <a:pt x="643" y="272"/>
                    <a:pt x="643" y="271"/>
                    <a:pt x="643" y="271"/>
                  </a:cubicBezTo>
                  <a:cubicBezTo>
                    <a:pt x="642" y="271"/>
                    <a:pt x="642" y="272"/>
                    <a:pt x="641" y="274"/>
                  </a:cubicBezTo>
                  <a:cubicBezTo>
                    <a:pt x="637" y="279"/>
                    <a:pt x="631" y="281"/>
                    <a:pt x="622" y="281"/>
                  </a:cubicBezTo>
                  <a:cubicBezTo>
                    <a:pt x="620" y="281"/>
                    <a:pt x="619" y="281"/>
                    <a:pt x="618" y="281"/>
                  </a:cubicBezTo>
                  <a:cubicBezTo>
                    <a:pt x="617" y="280"/>
                    <a:pt x="616" y="278"/>
                    <a:pt x="616" y="273"/>
                  </a:cubicBezTo>
                  <a:cubicBezTo>
                    <a:pt x="616" y="239"/>
                    <a:pt x="616" y="239"/>
                    <a:pt x="616" y="239"/>
                  </a:cubicBezTo>
                  <a:close/>
                  <a:moveTo>
                    <a:pt x="666" y="239"/>
                  </a:moveTo>
                  <a:cubicBezTo>
                    <a:pt x="666" y="236"/>
                    <a:pt x="667" y="234"/>
                    <a:pt x="670" y="234"/>
                  </a:cubicBezTo>
                  <a:cubicBezTo>
                    <a:pt x="671" y="234"/>
                    <a:pt x="671" y="234"/>
                    <a:pt x="671" y="233"/>
                  </a:cubicBezTo>
                  <a:cubicBezTo>
                    <a:pt x="671" y="232"/>
                    <a:pt x="671" y="232"/>
                    <a:pt x="669" y="232"/>
                  </a:cubicBezTo>
                  <a:cubicBezTo>
                    <a:pt x="667" y="232"/>
                    <a:pt x="665" y="232"/>
                    <a:pt x="663" y="232"/>
                  </a:cubicBezTo>
                  <a:cubicBezTo>
                    <a:pt x="660" y="232"/>
                    <a:pt x="658" y="233"/>
                    <a:pt x="657" y="233"/>
                  </a:cubicBezTo>
                  <a:cubicBezTo>
                    <a:pt x="656" y="233"/>
                    <a:pt x="655" y="233"/>
                    <a:pt x="653" y="232"/>
                  </a:cubicBezTo>
                  <a:cubicBezTo>
                    <a:pt x="652" y="232"/>
                    <a:pt x="652" y="232"/>
                    <a:pt x="652" y="232"/>
                  </a:cubicBezTo>
                  <a:cubicBezTo>
                    <a:pt x="651" y="232"/>
                    <a:pt x="651" y="232"/>
                    <a:pt x="650" y="232"/>
                  </a:cubicBezTo>
                  <a:cubicBezTo>
                    <a:pt x="650" y="232"/>
                    <a:pt x="649" y="232"/>
                    <a:pt x="649" y="232"/>
                  </a:cubicBezTo>
                  <a:cubicBezTo>
                    <a:pt x="648" y="232"/>
                    <a:pt x="648" y="232"/>
                    <a:pt x="648" y="233"/>
                  </a:cubicBezTo>
                  <a:cubicBezTo>
                    <a:pt x="648" y="234"/>
                    <a:pt x="649" y="234"/>
                    <a:pt x="649" y="234"/>
                  </a:cubicBezTo>
                  <a:cubicBezTo>
                    <a:pt x="652" y="235"/>
                    <a:pt x="652" y="235"/>
                    <a:pt x="652" y="235"/>
                  </a:cubicBezTo>
                  <a:cubicBezTo>
                    <a:pt x="655" y="235"/>
                    <a:pt x="657" y="238"/>
                    <a:pt x="657" y="242"/>
                  </a:cubicBezTo>
                  <a:cubicBezTo>
                    <a:pt x="657" y="274"/>
                    <a:pt x="657" y="274"/>
                    <a:pt x="657" y="274"/>
                  </a:cubicBezTo>
                  <a:cubicBezTo>
                    <a:pt x="657" y="277"/>
                    <a:pt x="657" y="279"/>
                    <a:pt x="656" y="280"/>
                  </a:cubicBezTo>
                  <a:cubicBezTo>
                    <a:pt x="655" y="282"/>
                    <a:pt x="654" y="283"/>
                    <a:pt x="653" y="283"/>
                  </a:cubicBezTo>
                  <a:cubicBezTo>
                    <a:pt x="652" y="283"/>
                    <a:pt x="652" y="284"/>
                    <a:pt x="652" y="284"/>
                  </a:cubicBezTo>
                  <a:cubicBezTo>
                    <a:pt x="652" y="285"/>
                    <a:pt x="652" y="285"/>
                    <a:pt x="653" y="285"/>
                  </a:cubicBezTo>
                  <a:cubicBezTo>
                    <a:pt x="653" y="285"/>
                    <a:pt x="654" y="285"/>
                    <a:pt x="655" y="285"/>
                  </a:cubicBezTo>
                  <a:cubicBezTo>
                    <a:pt x="658" y="285"/>
                    <a:pt x="662" y="284"/>
                    <a:pt x="664" y="284"/>
                  </a:cubicBezTo>
                  <a:cubicBezTo>
                    <a:pt x="666" y="284"/>
                    <a:pt x="668" y="284"/>
                    <a:pt x="669" y="285"/>
                  </a:cubicBezTo>
                  <a:cubicBezTo>
                    <a:pt x="674" y="285"/>
                    <a:pt x="674" y="285"/>
                    <a:pt x="674" y="285"/>
                  </a:cubicBezTo>
                  <a:cubicBezTo>
                    <a:pt x="676" y="285"/>
                    <a:pt x="678" y="285"/>
                    <a:pt x="678" y="285"/>
                  </a:cubicBezTo>
                  <a:cubicBezTo>
                    <a:pt x="680" y="285"/>
                    <a:pt x="681" y="285"/>
                    <a:pt x="682" y="285"/>
                  </a:cubicBezTo>
                  <a:cubicBezTo>
                    <a:pt x="685" y="285"/>
                    <a:pt x="688" y="284"/>
                    <a:pt x="690" y="282"/>
                  </a:cubicBezTo>
                  <a:cubicBezTo>
                    <a:pt x="692" y="279"/>
                    <a:pt x="693" y="276"/>
                    <a:pt x="693" y="273"/>
                  </a:cubicBezTo>
                  <a:cubicBezTo>
                    <a:pt x="693" y="272"/>
                    <a:pt x="693" y="271"/>
                    <a:pt x="692" y="271"/>
                  </a:cubicBezTo>
                  <a:cubicBezTo>
                    <a:pt x="692" y="271"/>
                    <a:pt x="691" y="272"/>
                    <a:pt x="690" y="274"/>
                  </a:cubicBezTo>
                  <a:cubicBezTo>
                    <a:pt x="686" y="279"/>
                    <a:pt x="680" y="281"/>
                    <a:pt x="671" y="281"/>
                  </a:cubicBezTo>
                  <a:cubicBezTo>
                    <a:pt x="669" y="281"/>
                    <a:pt x="668" y="281"/>
                    <a:pt x="668" y="281"/>
                  </a:cubicBezTo>
                  <a:cubicBezTo>
                    <a:pt x="666" y="280"/>
                    <a:pt x="666" y="278"/>
                    <a:pt x="666" y="273"/>
                  </a:cubicBezTo>
                  <a:cubicBezTo>
                    <a:pt x="666" y="239"/>
                    <a:pt x="666" y="239"/>
                    <a:pt x="666" y="239"/>
                  </a:cubicBezTo>
                  <a:close/>
                  <a:moveTo>
                    <a:pt x="715" y="239"/>
                  </a:moveTo>
                  <a:cubicBezTo>
                    <a:pt x="715" y="237"/>
                    <a:pt x="716" y="236"/>
                    <a:pt x="717" y="235"/>
                  </a:cubicBezTo>
                  <a:cubicBezTo>
                    <a:pt x="720" y="235"/>
                    <a:pt x="720" y="235"/>
                    <a:pt x="720" y="235"/>
                  </a:cubicBezTo>
                  <a:cubicBezTo>
                    <a:pt x="725" y="235"/>
                    <a:pt x="725" y="235"/>
                    <a:pt x="725" y="235"/>
                  </a:cubicBezTo>
                  <a:cubicBezTo>
                    <a:pt x="729" y="235"/>
                    <a:pt x="732" y="236"/>
                    <a:pt x="734" y="237"/>
                  </a:cubicBezTo>
                  <a:cubicBezTo>
                    <a:pt x="735" y="238"/>
                    <a:pt x="736" y="240"/>
                    <a:pt x="736" y="242"/>
                  </a:cubicBezTo>
                  <a:cubicBezTo>
                    <a:pt x="736" y="244"/>
                    <a:pt x="737" y="244"/>
                    <a:pt x="737" y="244"/>
                  </a:cubicBezTo>
                  <a:cubicBezTo>
                    <a:pt x="738" y="244"/>
                    <a:pt x="739" y="243"/>
                    <a:pt x="739" y="241"/>
                  </a:cubicBezTo>
                  <a:cubicBezTo>
                    <a:pt x="739" y="240"/>
                    <a:pt x="739" y="239"/>
                    <a:pt x="738" y="236"/>
                  </a:cubicBezTo>
                  <a:cubicBezTo>
                    <a:pt x="738" y="235"/>
                    <a:pt x="738" y="234"/>
                    <a:pt x="738" y="233"/>
                  </a:cubicBezTo>
                  <a:cubicBezTo>
                    <a:pt x="738" y="232"/>
                    <a:pt x="738" y="232"/>
                    <a:pt x="737" y="232"/>
                  </a:cubicBezTo>
                  <a:cubicBezTo>
                    <a:pt x="737" y="232"/>
                    <a:pt x="737" y="232"/>
                    <a:pt x="736" y="232"/>
                  </a:cubicBezTo>
                  <a:cubicBezTo>
                    <a:pt x="735" y="232"/>
                    <a:pt x="729" y="232"/>
                    <a:pt x="721" y="232"/>
                  </a:cubicBezTo>
                  <a:cubicBezTo>
                    <a:pt x="706" y="232"/>
                    <a:pt x="706" y="232"/>
                    <a:pt x="706" y="232"/>
                  </a:cubicBezTo>
                  <a:cubicBezTo>
                    <a:pt x="702" y="232"/>
                    <a:pt x="702" y="232"/>
                    <a:pt x="702" y="232"/>
                  </a:cubicBezTo>
                  <a:cubicBezTo>
                    <a:pt x="701" y="232"/>
                    <a:pt x="701" y="232"/>
                    <a:pt x="700" y="232"/>
                  </a:cubicBezTo>
                  <a:cubicBezTo>
                    <a:pt x="700" y="232"/>
                    <a:pt x="699" y="232"/>
                    <a:pt x="699" y="232"/>
                  </a:cubicBezTo>
                  <a:cubicBezTo>
                    <a:pt x="698" y="232"/>
                    <a:pt x="698" y="232"/>
                    <a:pt x="698" y="233"/>
                  </a:cubicBezTo>
                  <a:cubicBezTo>
                    <a:pt x="698" y="233"/>
                    <a:pt x="698" y="234"/>
                    <a:pt x="699" y="234"/>
                  </a:cubicBezTo>
                  <a:cubicBezTo>
                    <a:pt x="702" y="234"/>
                    <a:pt x="704" y="235"/>
                    <a:pt x="705" y="236"/>
                  </a:cubicBezTo>
                  <a:cubicBezTo>
                    <a:pt x="706" y="237"/>
                    <a:pt x="706" y="239"/>
                    <a:pt x="706" y="242"/>
                  </a:cubicBezTo>
                  <a:cubicBezTo>
                    <a:pt x="706" y="273"/>
                    <a:pt x="706" y="273"/>
                    <a:pt x="706" y="273"/>
                  </a:cubicBezTo>
                  <a:cubicBezTo>
                    <a:pt x="706" y="275"/>
                    <a:pt x="706" y="277"/>
                    <a:pt x="706" y="278"/>
                  </a:cubicBezTo>
                  <a:cubicBezTo>
                    <a:pt x="706" y="280"/>
                    <a:pt x="705" y="281"/>
                    <a:pt x="705" y="282"/>
                  </a:cubicBezTo>
                  <a:cubicBezTo>
                    <a:pt x="704" y="282"/>
                    <a:pt x="703" y="283"/>
                    <a:pt x="702" y="283"/>
                  </a:cubicBezTo>
                  <a:cubicBezTo>
                    <a:pt x="701" y="284"/>
                    <a:pt x="701" y="284"/>
                    <a:pt x="701" y="284"/>
                  </a:cubicBezTo>
                  <a:cubicBezTo>
                    <a:pt x="701" y="285"/>
                    <a:pt x="701" y="285"/>
                    <a:pt x="702" y="285"/>
                  </a:cubicBezTo>
                  <a:cubicBezTo>
                    <a:pt x="702" y="285"/>
                    <a:pt x="703" y="285"/>
                    <a:pt x="704" y="285"/>
                  </a:cubicBezTo>
                  <a:cubicBezTo>
                    <a:pt x="708" y="285"/>
                    <a:pt x="711" y="285"/>
                    <a:pt x="713" y="285"/>
                  </a:cubicBezTo>
                  <a:cubicBezTo>
                    <a:pt x="715" y="285"/>
                    <a:pt x="718" y="285"/>
                    <a:pt x="719" y="285"/>
                  </a:cubicBezTo>
                  <a:cubicBezTo>
                    <a:pt x="724" y="285"/>
                    <a:pt x="724" y="285"/>
                    <a:pt x="724" y="285"/>
                  </a:cubicBezTo>
                  <a:cubicBezTo>
                    <a:pt x="726" y="286"/>
                    <a:pt x="728" y="286"/>
                    <a:pt x="729" y="286"/>
                  </a:cubicBezTo>
                  <a:cubicBezTo>
                    <a:pt x="732" y="286"/>
                    <a:pt x="734" y="285"/>
                    <a:pt x="736" y="284"/>
                  </a:cubicBezTo>
                  <a:cubicBezTo>
                    <a:pt x="738" y="284"/>
                    <a:pt x="739" y="282"/>
                    <a:pt x="740" y="280"/>
                  </a:cubicBezTo>
                  <a:cubicBezTo>
                    <a:pt x="742" y="278"/>
                    <a:pt x="742" y="275"/>
                    <a:pt x="742" y="273"/>
                  </a:cubicBezTo>
                  <a:cubicBezTo>
                    <a:pt x="742" y="272"/>
                    <a:pt x="742" y="272"/>
                    <a:pt x="742" y="272"/>
                  </a:cubicBezTo>
                  <a:cubicBezTo>
                    <a:pt x="742" y="272"/>
                    <a:pt x="742" y="272"/>
                    <a:pt x="741" y="272"/>
                  </a:cubicBezTo>
                  <a:cubicBezTo>
                    <a:pt x="741" y="272"/>
                    <a:pt x="741" y="272"/>
                    <a:pt x="741" y="272"/>
                  </a:cubicBezTo>
                  <a:cubicBezTo>
                    <a:pt x="738" y="279"/>
                    <a:pt x="731" y="282"/>
                    <a:pt x="720" y="282"/>
                  </a:cubicBezTo>
                  <a:cubicBezTo>
                    <a:pt x="719" y="282"/>
                    <a:pt x="718" y="282"/>
                    <a:pt x="718" y="281"/>
                  </a:cubicBezTo>
                  <a:cubicBezTo>
                    <a:pt x="717" y="281"/>
                    <a:pt x="716" y="280"/>
                    <a:pt x="716" y="279"/>
                  </a:cubicBezTo>
                  <a:cubicBezTo>
                    <a:pt x="715" y="277"/>
                    <a:pt x="715" y="275"/>
                    <a:pt x="715" y="271"/>
                  </a:cubicBezTo>
                  <a:cubicBezTo>
                    <a:pt x="715" y="267"/>
                    <a:pt x="715" y="267"/>
                    <a:pt x="715" y="267"/>
                  </a:cubicBezTo>
                  <a:cubicBezTo>
                    <a:pt x="715" y="265"/>
                    <a:pt x="715" y="263"/>
                    <a:pt x="715" y="261"/>
                  </a:cubicBezTo>
                  <a:cubicBezTo>
                    <a:pt x="716" y="260"/>
                    <a:pt x="716" y="259"/>
                    <a:pt x="716" y="259"/>
                  </a:cubicBezTo>
                  <a:cubicBezTo>
                    <a:pt x="717" y="259"/>
                    <a:pt x="718" y="258"/>
                    <a:pt x="719" y="258"/>
                  </a:cubicBezTo>
                  <a:cubicBezTo>
                    <a:pt x="721" y="258"/>
                    <a:pt x="721" y="258"/>
                    <a:pt x="721" y="258"/>
                  </a:cubicBezTo>
                  <a:cubicBezTo>
                    <a:pt x="724" y="258"/>
                    <a:pt x="726" y="259"/>
                    <a:pt x="727" y="259"/>
                  </a:cubicBezTo>
                  <a:cubicBezTo>
                    <a:pt x="728" y="259"/>
                    <a:pt x="729" y="259"/>
                    <a:pt x="729" y="260"/>
                  </a:cubicBezTo>
                  <a:cubicBezTo>
                    <a:pt x="731" y="261"/>
                    <a:pt x="731" y="263"/>
                    <a:pt x="732" y="265"/>
                  </a:cubicBezTo>
                  <a:cubicBezTo>
                    <a:pt x="732" y="266"/>
                    <a:pt x="732" y="266"/>
                    <a:pt x="733" y="266"/>
                  </a:cubicBezTo>
                  <a:cubicBezTo>
                    <a:pt x="733" y="266"/>
                    <a:pt x="733" y="266"/>
                    <a:pt x="734" y="266"/>
                  </a:cubicBezTo>
                  <a:cubicBezTo>
                    <a:pt x="734" y="266"/>
                    <a:pt x="734" y="266"/>
                    <a:pt x="734" y="265"/>
                  </a:cubicBezTo>
                  <a:cubicBezTo>
                    <a:pt x="734" y="263"/>
                    <a:pt x="734" y="263"/>
                    <a:pt x="734" y="263"/>
                  </a:cubicBezTo>
                  <a:cubicBezTo>
                    <a:pt x="734" y="262"/>
                    <a:pt x="734" y="260"/>
                    <a:pt x="733" y="258"/>
                  </a:cubicBezTo>
                  <a:cubicBezTo>
                    <a:pt x="733" y="255"/>
                    <a:pt x="733" y="253"/>
                    <a:pt x="733" y="252"/>
                  </a:cubicBezTo>
                  <a:cubicBezTo>
                    <a:pt x="733" y="252"/>
                    <a:pt x="733" y="251"/>
                    <a:pt x="733" y="251"/>
                  </a:cubicBezTo>
                  <a:cubicBezTo>
                    <a:pt x="733" y="250"/>
                    <a:pt x="733" y="249"/>
                    <a:pt x="733" y="249"/>
                  </a:cubicBezTo>
                  <a:cubicBezTo>
                    <a:pt x="733" y="248"/>
                    <a:pt x="733" y="248"/>
                    <a:pt x="732" y="248"/>
                  </a:cubicBezTo>
                  <a:cubicBezTo>
                    <a:pt x="732" y="248"/>
                    <a:pt x="731" y="248"/>
                    <a:pt x="731" y="249"/>
                  </a:cubicBezTo>
                  <a:cubicBezTo>
                    <a:pt x="730" y="251"/>
                    <a:pt x="730" y="251"/>
                    <a:pt x="730" y="251"/>
                  </a:cubicBezTo>
                  <a:cubicBezTo>
                    <a:pt x="729" y="253"/>
                    <a:pt x="727" y="255"/>
                    <a:pt x="724" y="255"/>
                  </a:cubicBezTo>
                  <a:cubicBezTo>
                    <a:pt x="721" y="255"/>
                    <a:pt x="721" y="255"/>
                    <a:pt x="721" y="255"/>
                  </a:cubicBezTo>
                  <a:cubicBezTo>
                    <a:pt x="719" y="255"/>
                    <a:pt x="719" y="255"/>
                    <a:pt x="719" y="255"/>
                  </a:cubicBezTo>
                  <a:cubicBezTo>
                    <a:pt x="718" y="255"/>
                    <a:pt x="718" y="255"/>
                    <a:pt x="718" y="255"/>
                  </a:cubicBezTo>
                  <a:cubicBezTo>
                    <a:pt x="717" y="255"/>
                    <a:pt x="716" y="255"/>
                    <a:pt x="716" y="254"/>
                  </a:cubicBezTo>
                  <a:cubicBezTo>
                    <a:pt x="715" y="253"/>
                    <a:pt x="715" y="252"/>
                    <a:pt x="715" y="249"/>
                  </a:cubicBezTo>
                  <a:cubicBezTo>
                    <a:pt x="715" y="241"/>
                    <a:pt x="715" y="241"/>
                    <a:pt x="715" y="241"/>
                  </a:cubicBezTo>
                  <a:cubicBezTo>
                    <a:pt x="715" y="239"/>
                    <a:pt x="715" y="239"/>
                    <a:pt x="715" y="239"/>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Power T block">
              <a:extLst>
                <a:ext uri="{FF2B5EF4-FFF2-40B4-BE49-F238E27FC236}">
                  <a16:creationId xmlns:a16="http://schemas.microsoft.com/office/drawing/2014/main" id="{6BB950C5-BD5D-4FAB-98D6-ABA549E8D44A}"/>
                </a:ext>
              </a:extLst>
            </p:cNvPr>
            <p:cNvSpPr>
              <a:spLocks noEditPoints="1"/>
            </p:cNvSpPr>
            <p:nvPr userDrawn="1"/>
          </p:nvSpPr>
          <p:spPr bwMode="auto">
            <a:xfrm>
              <a:off x="3111" y="-4852"/>
              <a:ext cx="5020" cy="5066"/>
            </a:xfrm>
            <a:custGeom>
              <a:avLst/>
              <a:gdLst>
                <a:gd name="T0" fmla="*/ 0 w 285"/>
                <a:gd name="T1" fmla="*/ 0 h 285"/>
                <a:gd name="T2" fmla="*/ 0 w 285"/>
                <a:gd name="T3" fmla="*/ 285 h 285"/>
                <a:gd name="T4" fmla="*/ 285 w 285"/>
                <a:gd name="T5" fmla="*/ 285 h 285"/>
                <a:gd name="T6" fmla="*/ 285 w 285"/>
                <a:gd name="T7" fmla="*/ 0 h 285"/>
                <a:gd name="T8" fmla="*/ 0 w 285"/>
                <a:gd name="T9" fmla="*/ 0 h 285"/>
                <a:gd name="T10" fmla="*/ 249 w 285"/>
                <a:gd name="T11" fmla="*/ 108 h 285"/>
                <a:gd name="T12" fmla="*/ 222 w 285"/>
                <a:gd name="T13" fmla="*/ 108 h 285"/>
                <a:gd name="T14" fmla="*/ 193 w 285"/>
                <a:gd name="T15" fmla="*/ 84 h 285"/>
                <a:gd name="T16" fmla="*/ 167 w 285"/>
                <a:gd name="T17" fmla="*/ 98 h 285"/>
                <a:gd name="T18" fmla="*/ 167 w 285"/>
                <a:gd name="T19" fmla="*/ 188 h 285"/>
                <a:gd name="T20" fmla="*/ 200 w 285"/>
                <a:gd name="T21" fmla="*/ 222 h 285"/>
                <a:gd name="T22" fmla="*/ 200 w 285"/>
                <a:gd name="T23" fmla="*/ 222 h 285"/>
                <a:gd name="T24" fmla="*/ 200 w 285"/>
                <a:gd name="T25" fmla="*/ 249 h 285"/>
                <a:gd name="T26" fmla="*/ 85 w 285"/>
                <a:gd name="T27" fmla="*/ 249 h 285"/>
                <a:gd name="T28" fmla="*/ 85 w 285"/>
                <a:gd name="T29" fmla="*/ 222 h 285"/>
                <a:gd name="T30" fmla="*/ 85 w 285"/>
                <a:gd name="T31" fmla="*/ 222 h 285"/>
                <a:gd name="T32" fmla="*/ 119 w 285"/>
                <a:gd name="T33" fmla="*/ 188 h 285"/>
                <a:gd name="T34" fmla="*/ 119 w 285"/>
                <a:gd name="T35" fmla="*/ 98 h 285"/>
                <a:gd name="T36" fmla="*/ 92 w 285"/>
                <a:gd name="T37" fmla="*/ 84 h 285"/>
                <a:gd name="T38" fmla="*/ 63 w 285"/>
                <a:gd name="T39" fmla="*/ 108 h 285"/>
                <a:gd name="T40" fmla="*/ 36 w 285"/>
                <a:gd name="T41" fmla="*/ 108 h 285"/>
                <a:gd name="T42" fmla="*/ 36 w 285"/>
                <a:gd name="T43" fmla="*/ 36 h 285"/>
                <a:gd name="T44" fmla="*/ 249 w 285"/>
                <a:gd name="T45" fmla="*/ 36 h 285"/>
                <a:gd name="T46" fmla="*/ 249 w 285"/>
                <a:gd name="T47" fmla="*/ 1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0" y="0"/>
                  </a:moveTo>
                  <a:cubicBezTo>
                    <a:pt x="0" y="285"/>
                    <a:pt x="0" y="285"/>
                    <a:pt x="0" y="285"/>
                  </a:cubicBezTo>
                  <a:cubicBezTo>
                    <a:pt x="285" y="285"/>
                    <a:pt x="285" y="285"/>
                    <a:pt x="285" y="285"/>
                  </a:cubicBezTo>
                  <a:cubicBezTo>
                    <a:pt x="285" y="0"/>
                    <a:pt x="285" y="0"/>
                    <a:pt x="285" y="0"/>
                  </a:cubicBezTo>
                  <a:lnTo>
                    <a:pt x="0" y="0"/>
                  </a:lnTo>
                  <a:close/>
                  <a:moveTo>
                    <a:pt x="249" y="108"/>
                  </a:moveTo>
                  <a:cubicBezTo>
                    <a:pt x="222" y="108"/>
                    <a:pt x="222" y="108"/>
                    <a:pt x="222" y="108"/>
                  </a:cubicBezTo>
                  <a:cubicBezTo>
                    <a:pt x="222" y="95"/>
                    <a:pt x="209" y="84"/>
                    <a:pt x="193" y="84"/>
                  </a:cubicBezTo>
                  <a:cubicBezTo>
                    <a:pt x="181" y="84"/>
                    <a:pt x="171" y="90"/>
                    <a:pt x="167" y="98"/>
                  </a:cubicBezTo>
                  <a:cubicBezTo>
                    <a:pt x="167" y="188"/>
                    <a:pt x="167" y="188"/>
                    <a:pt x="167" y="188"/>
                  </a:cubicBezTo>
                  <a:cubicBezTo>
                    <a:pt x="167" y="207"/>
                    <a:pt x="181" y="222"/>
                    <a:pt x="200" y="222"/>
                  </a:cubicBezTo>
                  <a:cubicBezTo>
                    <a:pt x="200" y="222"/>
                    <a:pt x="200" y="222"/>
                    <a:pt x="200" y="222"/>
                  </a:cubicBezTo>
                  <a:cubicBezTo>
                    <a:pt x="200" y="249"/>
                    <a:pt x="200" y="249"/>
                    <a:pt x="200" y="249"/>
                  </a:cubicBezTo>
                  <a:cubicBezTo>
                    <a:pt x="85" y="249"/>
                    <a:pt x="85" y="249"/>
                    <a:pt x="85" y="249"/>
                  </a:cubicBezTo>
                  <a:cubicBezTo>
                    <a:pt x="85" y="222"/>
                    <a:pt x="85" y="222"/>
                    <a:pt x="85" y="222"/>
                  </a:cubicBezTo>
                  <a:cubicBezTo>
                    <a:pt x="85" y="222"/>
                    <a:pt x="85" y="222"/>
                    <a:pt x="85" y="222"/>
                  </a:cubicBezTo>
                  <a:cubicBezTo>
                    <a:pt x="104" y="222"/>
                    <a:pt x="119" y="207"/>
                    <a:pt x="119" y="188"/>
                  </a:cubicBezTo>
                  <a:cubicBezTo>
                    <a:pt x="119" y="98"/>
                    <a:pt x="119" y="98"/>
                    <a:pt x="119" y="98"/>
                  </a:cubicBezTo>
                  <a:cubicBezTo>
                    <a:pt x="114" y="90"/>
                    <a:pt x="104" y="84"/>
                    <a:pt x="92" y="84"/>
                  </a:cubicBezTo>
                  <a:cubicBezTo>
                    <a:pt x="76" y="84"/>
                    <a:pt x="63" y="95"/>
                    <a:pt x="63" y="108"/>
                  </a:cubicBezTo>
                  <a:cubicBezTo>
                    <a:pt x="36" y="108"/>
                    <a:pt x="36" y="108"/>
                    <a:pt x="36" y="108"/>
                  </a:cubicBezTo>
                  <a:cubicBezTo>
                    <a:pt x="36" y="36"/>
                    <a:pt x="36" y="36"/>
                    <a:pt x="36" y="36"/>
                  </a:cubicBezTo>
                  <a:cubicBezTo>
                    <a:pt x="249" y="36"/>
                    <a:pt x="249" y="36"/>
                    <a:pt x="249" y="36"/>
                  </a:cubicBezTo>
                  <a:lnTo>
                    <a:pt x="249" y="108"/>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581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4-up + Bar">
    <p:bg>
      <p:bgPr>
        <a:solidFill>
          <a:schemeClr val="bg1"/>
        </a:solidFill>
        <a:effectLst/>
      </p:bgPr>
    </p:bg>
    <p:spTree>
      <p:nvGrpSpPr>
        <p:cNvPr id="1" name=""/>
        <p:cNvGrpSpPr/>
        <p:nvPr/>
      </p:nvGrpSpPr>
      <p:grpSpPr>
        <a:xfrm>
          <a:off x="0" y="0"/>
          <a:ext cx="0" cy="0"/>
          <a:chOff x="0" y="0"/>
          <a:chExt cx="0" cy="0"/>
        </a:xfrm>
      </p:grpSpPr>
      <p:sp>
        <p:nvSpPr>
          <p:cNvPr id="68" name="Picture Placeholder 4"/>
          <p:cNvSpPr>
            <a:spLocks noGrp="1"/>
          </p:cNvSpPr>
          <p:nvPr>
            <p:ph type="pic" idx="23"/>
          </p:nvPr>
        </p:nvSpPr>
        <p:spPr bwMode="gray">
          <a:xfrm>
            <a:off x="6156960" y="3112120"/>
            <a:ext cx="6035040" cy="2999569"/>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3" name="Picture Placeholder 3"/>
          <p:cNvSpPr>
            <a:spLocks noGrp="1"/>
          </p:cNvSpPr>
          <p:nvPr>
            <p:ph type="pic" idx="22"/>
          </p:nvPr>
        </p:nvSpPr>
        <p:spPr bwMode="gray">
          <a:xfrm>
            <a:off x="6156960" y="0"/>
            <a:ext cx="6035040" cy="299325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69" name="Picture Placeholder 2"/>
          <p:cNvSpPr>
            <a:spLocks noGrp="1"/>
          </p:cNvSpPr>
          <p:nvPr>
            <p:ph type="pic" idx="24"/>
          </p:nvPr>
        </p:nvSpPr>
        <p:spPr bwMode="gray">
          <a:xfrm>
            <a:off x="0" y="3112121"/>
            <a:ext cx="6035040" cy="2999569"/>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35040" cy="2993250"/>
          </a:xfrm>
          <a:solidFill>
            <a:srgbClr val="DCDCDC">
              <a:alpha val="49804"/>
            </a:srgbClr>
          </a:solidFill>
          <a:ln w="28575">
            <a:noFill/>
          </a:ln>
        </p:spPr>
        <p:txBody>
          <a:bodyPr vert="horz" lIns="0" tIns="0" rIns="0" bIns="0" rtlCol="0" anchor="ctr">
            <a:normAutofit/>
          </a:bodyPr>
          <a:lstStyle>
            <a:lvl1pPr marL="0" indent="0">
              <a:buNone/>
              <a:defRPr lang="en-US" sz="2400" dirty="0"/>
            </a:lvl1pPr>
          </a:lstStyle>
          <a:p>
            <a:pPr marL="228600" lvl="0" indent="-228600" algn="ctr"/>
            <a:r>
              <a:rPr lang="en-US"/>
              <a:t>Click icon to add picture</a:t>
            </a:r>
          </a:p>
        </p:txBody>
      </p:sp>
      <p:sp>
        <p:nvSpPr>
          <p:cNvPr id="6" name="Rectangle 5">
            <a:extLst>
              <a:ext uri="{FF2B5EF4-FFF2-40B4-BE49-F238E27FC236}">
                <a16:creationId xmlns:a16="http://schemas.microsoft.com/office/drawing/2014/main" id="{89C863A4-EE11-4B90-A410-0E6C43997258}"/>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UTK Horiz_R">
            <a:extLst>
              <a:ext uri="{FF2B5EF4-FFF2-40B4-BE49-F238E27FC236}">
                <a16:creationId xmlns:a16="http://schemas.microsoft.com/office/drawing/2014/main" id="{2E42F2BB-757A-4B21-8C42-0954D98D70EF}"/>
              </a:ext>
            </a:extLst>
          </p:cNvPr>
          <p:cNvGrpSpPr>
            <a:grpSpLocks noChangeAspect="1"/>
          </p:cNvGrpSpPr>
          <p:nvPr userDrawn="1"/>
        </p:nvGrpSpPr>
        <p:grpSpPr bwMode="auto">
          <a:xfrm>
            <a:off x="10557955" y="6320597"/>
            <a:ext cx="1404165" cy="315023"/>
            <a:chOff x="0" y="1299"/>
            <a:chExt cx="7680" cy="1723"/>
          </a:xfrm>
        </p:grpSpPr>
        <p:sp>
          <p:nvSpPr>
            <p:cNvPr id="8" name="T fill">
              <a:extLst>
                <a:ext uri="{FF2B5EF4-FFF2-40B4-BE49-F238E27FC236}">
                  <a16:creationId xmlns:a16="http://schemas.microsoft.com/office/drawing/2014/main" id="{F5FA3AD2-D6DF-46CC-A422-E9BECB022170}"/>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ype">
              <a:extLst>
                <a:ext uri="{FF2B5EF4-FFF2-40B4-BE49-F238E27FC236}">
                  <a16:creationId xmlns:a16="http://schemas.microsoft.com/office/drawing/2014/main" id="{C22C1BBF-2CA3-4F62-A3BF-98D591A36CAE}"/>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Power T">
              <a:extLst>
                <a:ext uri="{FF2B5EF4-FFF2-40B4-BE49-F238E27FC236}">
                  <a16:creationId xmlns:a16="http://schemas.microsoft.com/office/drawing/2014/main" id="{843CC844-0DC6-4D42-A507-75E396D93F17}"/>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ooter Placeholder 3">
            <a:extLst>
              <a:ext uri="{FF2B5EF4-FFF2-40B4-BE49-F238E27FC236}">
                <a16:creationId xmlns:a16="http://schemas.microsoft.com/office/drawing/2014/main" id="{6717A7FB-FE47-48AF-8FD9-40A0077BBEE2}"/>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2" name="Slide Number Placeholder 4">
            <a:extLst>
              <a:ext uri="{FF2B5EF4-FFF2-40B4-BE49-F238E27FC236}">
                <a16:creationId xmlns:a16="http://schemas.microsoft.com/office/drawing/2014/main" id="{78245921-DA8B-43E3-BF36-47125F6338BA}"/>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3" name="Date Placeholder 3">
            <a:extLst>
              <a:ext uri="{FF2B5EF4-FFF2-40B4-BE49-F238E27FC236}">
                <a16:creationId xmlns:a16="http://schemas.microsoft.com/office/drawing/2014/main" id="{888CB8D8-C86C-4EF1-95D0-B8E47851A316}"/>
              </a:ext>
            </a:extLst>
          </p:cNvPr>
          <p:cNvSpPr>
            <a:spLocks noGrp="1"/>
          </p:cNvSpPr>
          <p:nvPr>
            <p:ph type="dt" sz="half" idx="25"/>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8177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6-up + Bar">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8214360" y="0"/>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9" name="Picture Placeholder 3"/>
          <p:cNvSpPr>
            <a:spLocks noGrp="1"/>
          </p:cNvSpPr>
          <p:nvPr>
            <p:ph type="pic" idx="26"/>
          </p:nvPr>
        </p:nvSpPr>
        <p:spPr bwMode="gray">
          <a:xfrm>
            <a:off x="4107180" y="3118439"/>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118439"/>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8214360" y="3118439"/>
            <a:ext cx="3977640" cy="2993250"/>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4" name="Rectangle 13">
            <a:extLst>
              <a:ext uri="{FF2B5EF4-FFF2-40B4-BE49-F238E27FC236}">
                <a16:creationId xmlns:a16="http://schemas.microsoft.com/office/drawing/2014/main" id="{F64F48C5-8CA6-45CE-AF3D-9CFD67D8C0EF}"/>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BC978CF0-E52C-4277-AB74-5D9D5C9D4417}"/>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D1A3E314-6933-48CE-B500-9486ED1F0B1A}"/>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E17FF85F-787C-43A9-A3D6-4BBE8DA20FBC}"/>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D354A1A1-4062-4CE3-88BF-220CA2E8963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a:extLst>
              <a:ext uri="{FF2B5EF4-FFF2-40B4-BE49-F238E27FC236}">
                <a16:creationId xmlns:a16="http://schemas.microsoft.com/office/drawing/2014/main" id="{392D6670-0FC0-468C-9F89-B66AC86AAFF7}"/>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4">
            <a:extLst>
              <a:ext uri="{FF2B5EF4-FFF2-40B4-BE49-F238E27FC236}">
                <a16:creationId xmlns:a16="http://schemas.microsoft.com/office/drawing/2014/main" id="{F8F39B5B-F4F0-401B-8A3E-55D0A840C1F6}"/>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1" name="Date Placeholder 3">
            <a:extLst>
              <a:ext uri="{FF2B5EF4-FFF2-40B4-BE49-F238E27FC236}">
                <a16:creationId xmlns:a16="http://schemas.microsoft.com/office/drawing/2014/main" id="{4AF7E0A5-DA31-42F7-A72B-B0C1563A51EB}"/>
              </a:ext>
            </a:extLst>
          </p:cNvPr>
          <p:cNvSpPr>
            <a:spLocks noGrp="1"/>
          </p:cNvSpPr>
          <p:nvPr>
            <p:ph type="dt" sz="half" idx="2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9495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8-up + Bar">
    <p:bg>
      <p:bgPr>
        <a:solidFill>
          <a:schemeClr val="bg1"/>
        </a:solidFill>
        <a:effectLst/>
      </p:bgPr>
    </p:bg>
    <p:spTree>
      <p:nvGrpSpPr>
        <p:cNvPr id="1" name=""/>
        <p:cNvGrpSpPr/>
        <p:nvPr/>
      </p:nvGrpSpPr>
      <p:grpSpPr>
        <a:xfrm>
          <a:off x="0" y="0"/>
          <a:ext cx="0" cy="0"/>
          <a:chOff x="0" y="0"/>
          <a:chExt cx="0" cy="0"/>
        </a:xfrm>
      </p:grpSpPr>
      <p:sp>
        <p:nvSpPr>
          <p:cNvPr id="26" name="Picture Placeholder 8"/>
          <p:cNvSpPr>
            <a:spLocks noGrp="1"/>
          </p:cNvSpPr>
          <p:nvPr userDrawn="1">
            <p:ph type="pic" idx="15"/>
          </p:nvPr>
        </p:nvSpPr>
        <p:spPr bwMode="gray">
          <a:xfrm>
            <a:off x="9247632" y="3118439"/>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4" name="Picture Placeholder 7"/>
          <p:cNvSpPr>
            <a:spLocks noGrp="1"/>
          </p:cNvSpPr>
          <p:nvPr userDrawn="1">
            <p:ph type="pic" idx="13"/>
          </p:nvPr>
        </p:nvSpPr>
        <p:spPr bwMode="gray">
          <a:xfrm>
            <a:off x="9247632" y="0"/>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5" name="Picture Placeholder 6"/>
          <p:cNvSpPr>
            <a:spLocks noGrp="1"/>
          </p:cNvSpPr>
          <p:nvPr userDrawn="1">
            <p:ph type="pic" idx="14"/>
          </p:nvPr>
        </p:nvSpPr>
        <p:spPr bwMode="gray">
          <a:xfrm>
            <a:off x="6163056" y="3118439"/>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7" name="Picture Placeholder 5"/>
          <p:cNvSpPr>
            <a:spLocks noGrp="1"/>
          </p:cNvSpPr>
          <p:nvPr userDrawn="1">
            <p:ph type="pic" idx="16"/>
          </p:nvPr>
        </p:nvSpPr>
        <p:spPr bwMode="gray">
          <a:xfrm>
            <a:off x="6163056" y="0"/>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0" name="Picture Placeholder 4"/>
          <p:cNvSpPr>
            <a:spLocks noGrp="1"/>
          </p:cNvSpPr>
          <p:nvPr userDrawn="1">
            <p:ph type="pic" idx="10"/>
          </p:nvPr>
        </p:nvSpPr>
        <p:spPr bwMode="gray">
          <a:xfrm>
            <a:off x="3081528" y="3118439"/>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8" name="Picture Placeholder 3"/>
          <p:cNvSpPr>
            <a:spLocks noGrp="1"/>
          </p:cNvSpPr>
          <p:nvPr userDrawn="1">
            <p:ph type="pic" idx="17"/>
          </p:nvPr>
        </p:nvSpPr>
        <p:spPr bwMode="gray">
          <a:xfrm>
            <a:off x="3081528" y="0"/>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3" name="Picture Placeholder 2"/>
          <p:cNvSpPr>
            <a:spLocks noGrp="1"/>
          </p:cNvSpPr>
          <p:nvPr userDrawn="1">
            <p:ph type="pic" idx="12"/>
          </p:nvPr>
        </p:nvSpPr>
        <p:spPr bwMode="gray">
          <a:xfrm>
            <a:off x="0" y="3118439"/>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1"/>
          <p:cNvSpPr>
            <a:spLocks noGrp="1"/>
          </p:cNvSpPr>
          <p:nvPr userDrawn="1">
            <p:ph type="pic" idx="1"/>
          </p:nvPr>
        </p:nvSpPr>
        <p:spPr bwMode="gray">
          <a:xfrm>
            <a:off x="0" y="0"/>
            <a:ext cx="2944368"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Rectangle 9">
            <a:extLst>
              <a:ext uri="{FF2B5EF4-FFF2-40B4-BE49-F238E27FC236}">
                <a16:creationId xmlns:a16="http://schemas.microsoft.com/office/drawing/2014/main" id="{C860EDC4-C80E-434A-A358-9BDF4DBE08DF}"/>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UTK Horiz_R">
            <a:extLst>
              <a:ext uri="{FF2B5EF4-FFF2-40B4-BE49-F238E27FC236}">
                <a16:creationId xmlns:a16="http://schemas.microsoft.com/office/drawing/2014/main" id="{76E3F749-E73D-46BE-BDEA-57E7CEDDFB11}"/>
              </a:ext>
            </a:extLst>
          </p:cNvPr>
          <p:cNvGrpSpPr>
            <a:grpSpLocks noChangeAspect="1"/>
          </p:cNvGrpSpPr>
          <p:nvPr userDrawn="1"/>
        </p:nvGrpSpPr>
        <p:grpSpPr bwMode="auto">
          <a:xfrm>
            <a:off x="10557955" y="6320597"/>
            <a:ext cx="1404165" cy="315023"/>
            <a:chOff x="0" y="1299"/>
            <a:chExt cx="7680" cy="1723"/>
          </a:xfrm>
        </p:grpSpPr>
        <p:sp>
          <p:nvSpPr>
            <p:cNvPr id="13" name="T fill">
              <a:extLst>
                <a:ext uri="{FF2B5EF4-FFF2-40B4-BE49-F238E27FC236}">
                  <a16:creationId xmlns:a16="http://schemas.microsoft.com/office/drawing/2014/main" id="{6971537F-ED2D-4FED-A935-38A5A599E0E3}"/>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ype">
              <a:extLst>
                <a:ext uri="{FF2B5EF4-FFF2-40B4-BE49-F238E27FC236}">
                  <a16:creationId xmlns:a16="http://schemas.microsoft.com/office/drawing/2014/main" id="{2F3C1504-8352-4AB9-8334-6D223B4737DE}"/>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Power T">
              <a:extLst>
                <a:ext uri="{FF2B5EF4-FFF2-40B4-BE49-F238E27FC236}">
                  <a16:creationId xmlns:a16="http://schemas.microsoft.com/office/drawing/2014/main" id="{B045C84F-654A-4D68-9957-D9114D49CB9E}"/>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a:extLst>
              <a:ext uri="{FF2B5EF4-FFF2-40B4-BE49-F238E27FC236}">
                <a16:creationId xmlns:a16="http://schemas.microsoft.com/office/drawing/2014/main" id="{74540BEB-3E5A-4C9C-9AE4-1357930E1AFE}"/>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7" name="Slide Number Placeholder 4">
            <a:extLst>
              <a:ext uri="{FF2B5EF4-FFF2-40B4-BE49-F238E27FC236}">
                <a16:creationId xmlns:a16="http://schemas.microsoft.com/office/drawing/2014/main" id="{3C4D720C-2F7A-4EA8-9862-BD2803B6FAD0}"/>
              </a:ext>
            </a:extLst>
          </p:cNvPr>
          <p:cNvSpPr>
            <a:spLocks noGrp="1"/>
          </p:cNvSpPr>
          <p:nvPr>
            <p:ph type="sldNum" sz="quarter" idx="18"/>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8" name="Date Placeholder 3">
            <a:extLst>
              <a:ext uri="{FF2B5EF4-FFF2-40B4-BE49-F238E27FC236}">
                <a16:creationId xmlns:a16="http://schemas.microsoft.com/office/drawing/2014/main" id="{53DA30D9-F729-40A4-B2AE-42A471E14192}"/>
              </a:ext>
            </a:extLst>
          </p:cNvPr>
          <p:cNvSpPr>
            <a:spLocks noGrp="1"/>
          </p:cNvSpPr>
          <p:nvPr>
            <p:ph type="dt" sz="half" idx="1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181727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16-up + Bar">
    <p:bg>
      <p:bgPr>
        <a:solidFill>
          <a:srgbClr val="FFFFFF"/>
        </a:solidFill>
        <a:effectLst/>
      </p:bgPr>
    </p:bg>
    <p:spTree>
      <p:nvGrpSpPr>
        <p:cNvPr id="1" name=""/>
        <p:cNvGrpSpPr/>
        <p:nvPr/>
      </p:nvGrpSpPr>
      <p:grpSpPr>
        <a:xfrm>
          <a:off x="0" y="0"/>
          <a:ext cx="0" cy="0"/>
          <a:chOff x="0" y="0"/>
          <a:chExt cx="0" cy="0"/>
        </a:xfrm>
      </p:grpSpPr>
      <p:sp>
        <p:nvSpPr>
          <p:cNvPr id="44" name="Picture Placeholder 16"/>
          <p:cNvSpPr>
            <a:spLocks noGrp="1"/>
          </p:cNvSpPr>
          <p:nvPr>
            <p:ph type="pic" sz="quarter" idx="18"/>
          </p:nvPr>
        </p:nvSpPr>
        <p:spPr>
          <a:xfrm>
            <a:off x="9247632" y="4672375"/>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8" name="Picture Placeholder 15"/>
          <p:cNvSpPr>
            <a:spLocks noGrp="1"/>
          </p:cNvSpPr>
          <p:nvPr>
            <p:ph type="pic" sz="quarter" idx="22"/>
          </p:nvPr>
        </p:nvSpPr>
        <p:spPr>
          <a:xfrm>
            <a:off x="6165087" y="4672375"/>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2" name="Picture Placeholder 14"/>
          <p:cNvSpPr>
            <a:spLocks noGrp="1"/>
          </p:cNvSpPr>
          <p:nvPr>
            <p:ph type="pic" sz="quarter" idx="26"/>
          </p:nvPr>
        </p:nvSpPr>
        <p:spPr>
          <a:xfrm>
            <a:off x="3082543" y="4672375"/>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6" name="Picture Placeholder 13"/>
          <p:cNvSpPr>
            <a:spLocks noGrp="1"/>
          </p:cNvSpPr>
          <p:nvPr>
            <p:ph type="pic" sz="quarter" idx="30"/>
          </p:nvPr>
        </p:nvSpPr>
        <p:spPr>
          <a:xfrm>
            <a:off x="0" y="4672375"/>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3" name="Picture Placeholder 12"/>
          <p:cNvSpPr>
            <a:spLocks noGrp="1"/>
          </p:cNvSpPr>
          <p:nvPr>
            <p:ph type="pic" sz="quarter" idx="17"/>
          </p:nvPr>
        </p:nvSpPr>
        <p:spPr>
          <a:xfrm>
            <a:off x="9247632" y="3112124"/>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7" name="Picture Placeholder 11"/>
          <p:cNvSpPr>
            <a:spLocks noGrp="1"/>
          </p:cNvSpPr>
          <p:nvPr>
            <p:ph type="pic" sz="quarter" idx="21"/>
          </p:nvPr>
        </p:nvSpPr>
        <p:spPr>
          <a:xfrm>
            <a:off x="6165087" y="3112124"/>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1" name="Picture Placeholder 10"/>
          <p:cNvSpPr>
            <a:spLocks noGrp="1"/>
          </p:cNvSpPr>
          <p:nvPr>
            <p:ph type="pic" sz="quarter" idx="25"/>
          </p:nvPr>
        </p:nvSpPr>
        <p:spPr>
          <a:xfrm>
            <a:off x="3082543" y="3112124"/>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5" name="Picture Placeholder 9"/>
          <p:cNvSpPr>
            <a:spLocks noGrp="1"/>
          </p:cNvSpPr>
          <p:nvPr>
            <p:ph type="pic" sz="quarter" idx="29"/>
          </p:nvPr>
        </p:nvSpPr>
        <p:spPr>
          <a:xfrm>
            <a:off x="0" y="3112123"/>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2" name="Picture Placeholder 8"/>
          <p:cNvSpPr>
            <a:spLocks noGrp="1"/>
          </p:cNvSpPr>
          <p:nvPr>
            <p:ph type="pic" sz="quarter" idx="16"/>
          </p:nvPr>
        </p:nvSpPr>
        <p:spPr>
          <a:xfrm>
            <a:off x="9247632" y="1559220"/>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6" name="Picture Placeholder 7"/>
          <p:cNvSpPr>
            <a:spLocks noGrp="1"/>
          </p:cNvSpPr>
          <p:nvPr>
            <p:ph type="pic" sz="quarter" idx="20"/>
          </p:nvPr>
        </p:nvSpPr>
        <p:spPr>
          <a:xfrm>
            <a:off x="6165087" y="1559220"/>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0" name="Picture Placeholder 6"/>
          <p:cNvSpPr>
            <a:spLocks noGrp="1"/>
          </p:cNvSpPr>
          <p:nvPr>
            <p:ph type="pic" sz="quarter" idx="24"/>
          </p:nvPr>
        </p:nvSpPr>
        <p:spPr>
          <a:xfrm>
            <a:off x="3082543" y="1559220"/>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4" name="Picture Placeholder 5"/>
          <p:cNvSpPr>
            <a:spLocks noGrp="1"/>
          </p:cNvSpPr>
          <p:nvPr>
            <p:ph type="pic" sz="quarter" idx="28"/>
          </p:nvPr>
        </p:nvSpPr>
        <p:spPr>
          <a:xfrm>
            <a:off x="0" y="1559220"/>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1" name="Picture Placeholder 4"/>
          <p:cNvSpPr>
            <a:spLocks noGrp="1"/>
          </p:cNvSpPr>
          <p:nvPr>
            <p:ph type="pic" sz="quarter" idx="11"/>
          </p:nvPr>
        </p:nvSpPr>
        <p:spPr>
          <a:xfrm>
            <a:off x="9247632" y="1"/>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5" name="Picture Placeholder 3"/>
          <p:cNvSpPr>
            <a:spLocks noGrp="1"/>
          </p:cNvSpPr>
          <p:nvPr>
            <p:ph type="pic" sz="quarter" idx="19"/>
          </p:nvPr>
        </p:nvSpPr>
        <p:spPr>
          <a:xfrm>
            <a:off x="6165087" y="1"/>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9" name="Picture Placeholder 2"/>
          <p:cNvSpPr>
            <a:spLocks noGrp="1"/>
          </p:cNvSpPr>
          <p:nvPr>
            <p:ph type="pic" sz="quarter" idx="23"/>
          </p:nvPr>
        </p:nvSpPr>
        <p:spPr>
          <a:xfrm>
            <a:off x="3082543" y="1"/>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2"/>
          <p:cNvSpPr>
            <a:spLocks noGrp="1"/>
          </p:cNvSpPr>
          <p:nvPr>
            <p:ph type="pic" sz="quarter" idx="31"/>
          </p:nvPr>
        </p:nvSpPr>
        <p:spPr>
          <a:xfrm>
            <a:off x="0" y="0"/>
            <a:ext cx="2944368"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2" name="Rectangle 21">
            <a:extLst>
              <a:ext uri="{FF2B5EF4-FFF2-40B4-BE49-F238E27FC236}">
                <a16:creationId xmlns:a16="http://schemas.microsoft.com/office/drawing/2014/main" id="{52FCF4C9-4ACF-46F8-9898-6CE05A6D9564}"/>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UTK Horiz_R">
            <a:extLst>
              <a:ext uri="{FF2B5EF4-FFF2-40B4-BE49-F238E27FC236}">
                <a16:creationId xmlns:a16="http://schemas.microsoft.com/office/drawing/2014/main" id="{BE78D9A0-9DB0-4F91-8C53-162EFC6011D8}"/>
              </a:ext>
            </a:extLst>
          </p:cNvPr>
          <p:cNvGrpSpPr>
            <a:grpSpLocks noChangeAspect="1"/>
          </p:cNvGrpSpPr>
          <p:nvPr userDrawn="1"/>
        </p:nvGrpSpPr>
        <p:grpSpPr bwMode="auto">
          <a:xfrm>
            <a:off x="10557955" y="6320597"/>
            <a:ext cx="1404165" cy="315023"/>
            <a:chOff x="0" y="1299"/>
            <a:chExt cx="7680" cy="1723"/>
          </a:xfrm>
        </p:grpSpPr>
        <p:sp>
          <p:nvSpPr>
            <p:cNvPr id="24" name="T fill">
              <a:extLst>
                <a:ext uri="{FF2B5EF4-FFF2-40B4-BE49-F238E27FC236}">
                  <a16:creationId xmlns:a16="http://schemas.microsoft.com/office/drawing/2014/main" id="{585A59A7-DBA8-4B0C-B027-54CCDCF60C9A}"/>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Type">
              <a:extLst>
                <a:ext uri="{FF2B5EF4-FFF2-40B4-BE49-F238E27FC236}">
                  <a16:creationId xmlns:a16="http://schemas.microsoft.com/office/drawing/2014/main" id="{056A50EA-4280-4D8B-B6A4-EA8265543714}"/>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Power T">
              <a:extLst>
                <a:ext uri="{FF2B5EF4-FFF2-40B4-BE49-F238E27FC236}">
                  <a16:creationId xmlns:a16="http://schemas.microsoft.com/office/drawing/2014/main" id="{20217520-4813-41F6-82F7-A8A023052A9F}"/>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3">
            <a:extLst>
              <a:ext uri="{FF2B5EF4-FFF2-40B4-BE49-F238E27FC236}">
                <a16:creationId xmlns:a16="http://schemas.microsoft.com/office/drawing/2014/main" id="{3A808F4A-B2FF-47D2-BC3D-20F720096A2E}"/>
              </a:ext>
            </a:extLst>
          </p:cNvPr>
          <p:cNvSpPr>
            <a:spLocks noGrp="1"/>
          </p:cNvSpPr>
          <p:nvPr>
            <p:ph type="ftr" sz="quarter" idx="32"/>
          </p:nvPr>
        </p:nvSpPr>
        <p:spPr>
          <a:xfrm>
            <a:off x="838200" y="6356351"/>
            <a:ext cx="8572500" cy="273050"/>
          </a:xfrm>
        </p:spPr>
        <p:txBody>
          <a:bodyPr/>
          <a:lstStyle>
            <a:lvl1pPr>
              <a:defRPr>
                <a:solidFill>
                  <a:schemeClr val="bg2"/>
                </a:solidFill>
              </a:defRPr>
            </a:lvl1pPr>
          </a:lstStyle>
          <a:p>
            <a:endParaRPr lang="en-US"/>
          </a:p>
        </p:txBody>
      </p:sp>
      <p:sp>
        <p:nvSpPr>
          <p:cNvPr id="28" name="Slide Number Placeholder 4">
            <a:extLst>
              <a:ext uri="{FF2B5EF4-FFF2-40B4-BE49-F238E27FC236}">
                <a16:creationId xmlns:a16="http://schemas.microsoft.com/office/drawing/2014/main" id="{43E3EB0A-D179-42AB-87ED-5682E3986F95}"/>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9" name="Date Placeholder 3">
            <a:extLst>
              <a:ext uri="{FF2B5EF4-FFF2-40B4-BE49-F238E27FC236}">
                <a16:creationId xmlns:a16="http://schemas.microsoft.com/office/drawing/2014/main" id="{0CCF4881-751C-4EFF-97C7-FD0FD091610E}"/>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90050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12-up + Bar">
    <p:bg>
      <p:bgPr>
        <a:solidFill>
          <a:srgbClr val="FFFFFF"/>
        </a:solidFill>
        <a:effectLst/>
      </p:bgPr>
    </p:bg>
    <p:spTree>
      <p:nvGrpSpPr>
        <p:cNvPr id="1" name=""/>
        <p:cNvGrpSpPr/>
        <p:nvPr/>
      </p:nvGrpSpPr>
      <p:grpSpPr>
        <a:xfrm>
          <a:off x="0" y="0"/>
          <a:ext cx="0" cy="0"/>
          <a:chOff x="0" y="0"/>
          <a:chExt cx="0" cy="0"/>
        </a:xfrm>
      </p:grpSpPr>
      <p:sp>
        <p:nvSpPr>
          <p:cNvPr id="43" name="Picture Placeholder 12"/>
          <p:cNvSpPr>
            <a:spLocks noGrp="1"/>
          </p:cNvSpPr>
          <p:nvPr>
            <p:ph type="pic" sz="quarter" idx="17"/>
          </p:nvPr>
        </p:nvSpPr>
        <p:spPr>
          <a:xfrm>
            <a:off x="9247632" y="4163790"/>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7" name="Picture Placeholder 11"/>
          <p:cNvSpPr>
            <a:spLocks noGrp="1"/>
          </p:cNvSpPr>
          <p:nvPr>
            <p:ph type="pic" sz="quarter" idx="21"/>
          </p:nvPr>
        </p:nvSpPr>
        <p:spPr>
          <a:xfrm>
            <a:off x="6165087" y="4163790"/>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1" name="Picture Placeholder 10"/>
          <p:cNvSpPr>
            <a:spLocks noGrp="1"/>
          </p:cNvSpPr>
          <p:nvPr>
            <p:ph type="pic" sz="quarter" idx="25"/>
          </p:nvPr>
        </p:nvSpPr>
        <p:spPr>
          <a:xfrm>
            <a:off x="3082543" y="4163790"/>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5" name="Picture Placeholder 9"/>
          <p:cNvSpPr>
            <a:spLocks noGrp="1"/>
          </p:cNvSpPr>
          <p:nvPr>
            <p:ph type="pic" sz="quarter" idx="29"/>
          </p:nvPr>
        </p:nvSpPr>
        <p:spPr>
          <a:xfrm>
            <a:off x="0" y="4163790"/>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2" name="Picture Placeholder 8"/>
          <p:cNvSpPr>
            <a:spLocks noGrp="1"/>
          </p:cNvSpPr>
          <p:nvPr>
            <p:ph type="pic" sz="quarter" idx="16"/>
          </p:nvPr>
        </p:nvSpPr>
        <p:spPr>
          <a:xfrm>
            <a:off x="9247632" y="2072644"/>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6" name="Picture Placeholder 7"/>
          <p:cNvSpPr>
            <a:spLocks noGrp="1"/>
          </p:cNvSpPr>
          <p:nvPr>
            <p:ph type="pic" sz="quarter" idx="20"/>
          </p:nvPr>
        </p:nvSpPr>
        <p:spPr>
          <a:xfrm>
            <a:off x="6165087" y="2072644"/>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0" name="Picture Placeholder 6"/>
          <p:cNvSpPr>
            <a:spLocks noGrp="1"/>
          </p:cNvSpPr>
          <p:nvPr>
            <p:ph type="pic" sz="quarter" idx="24"/>
          </p:nvPr>
        </p:nvSpPr>
        <p:spPr>
          <a:xfrm>
            <a:off x="3082543" y="2072644"/>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54" name="Picture Placeholder 5"/>
          <p:cNvSpPr>
            <a:spLocks noGrp="1"/>
          </p:cNvSpPr>
          <p:nvPr>
            <p:ph type="pic" sz="quarter" idx="28"/>
          </p:nvPr>
        </p:nvSpPr>
        <p:spPr>
          <a:xfrm>
            <a:off x="0" y="2072644"/>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1" name="Picture Placeholder 4"/>
          <p:cNvSpPr>
            <a:spLocks noGrp="1"/>
          </p:cNvSpPr>
          <p:nvPr>
            <p:ph type="pic" sz="quarter" idx="11"/>
          </p:nvPr>
        </p:nvSpPr>
        <p:spPr>
          <a:xfrm>
            <a:off x="9247632" y="1"/>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5" name="Picture Placeholder 3"/>
          <p:cNvSpPr>
            <a:spLocks noGrp="1"/>
          </p:cNvSpPr>
          <p:nvPr>
            <p:ph type="pic" sz="quarter" idx="19"/>
          </p:nvPr>
        </p:nvSpPr>
        <p:spPr>
          <a:xfrm>
            <a:off x="6165087" y="1"/>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49" name="Picture Placeholder 2"/>
          <p:cNvSpPr>
            <a:spLocks noGrp="1"/>
          </p:cNvSpPr>
          <p:nvPr>
            <p:ph type="pic" sz="quarter" idx="23"/>
          </p:nvPr>
        </p:nvSpPr>
        <p:spPr>
          <a:xfrm>
            <a:off x="3082543" y="1"/>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2"/>
          <p:cNvSpPr>
            <a:spLocks noGrp="1"/>
          </p:cNvSpPr>
          <p:nvPr>
            <p:ph type="pic" sz="quarter" idx="31"/>
          </p:nvPr>
        </p:nvSpPr>
        <p:spPr>
          <a:xfrm>
            <a:off x="0" y="0"/>
            <a:ext cx="2944368" cy="1947899"/>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0" name="Rectangle 19">
            <a:extLst>
              <a:ext uri="{FF2B5EF4-FFF2-40B4-BE49-F238E27FC236}">
                <a16:creationId xmlns:a16="http://schemas.microsoft.com/office/drawing/2014/main" id="{00E45C44-80D6-4D55-B880-DFC0555C0189}"/>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UTK Horiz_R">
            <a:extLst>
              <a:ext uri="{FF2B5EF4-FFF2-40B4-BE49-F238E27FC236}">
                <a16:creationId xmlns:a16="http://schemas.microsoft.com/office/drawing/2014/main" id="{538FF815-D98E-4487-BAE0-6039BA79ADB3}"/>
              </a:ext>
            </a:extLst>
          </p:cNvPr>
          <p:cNvGrpSpPr>
            <a:grpSpLocks noChangeAspect="1"/>
          </p:cNvGrpSpPr>
          <p:nvPr userDrawn="1"/>
        </p:nvGrpSpPr>
        <p:grpSpPr bwMode="auto">
          <a:xfrm>
            <a:off x="10557955" y="6320597"/>
            <a:ext cx="1404165" cy="315023"/>
            <a:chOff x="0" y="1299"/>
            <a:chExt cx="7680" cy="1723"/>
          </a:xfrm>
        </p:grpSpPr>
        <p:sp>
          <p:nvSpPr>
            <p:cNvPr id="22" name="T fill">
              <a:extLst>
                <a:ext uri="{FF2B5EF4-FFF2-40B4-BE49-F238E27FC236}">
                  <a16:creationId xmlns:a16="http://schemas.microsoft.com/office/drawing/2014/main" id="{EF5D0898-3836-427A-847E-4EC3F35F71C2}"/>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ype">
              <a:extLst>
                <a:ext uri="{FF2B5EF4-FFF2-40B4-BE49-F238E27FC236}">
                  <a16:creationId xmlns:a16="http://schemas.microsoft.com/office/drawing/2014/main" id="{6985D7EA-069D-410B-8B2A-E9442EE1278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Power T">
              <a:extLst>
                <a:ext uri="{FF2B5EF4-FFF2-40B4-BE49-F238E27FC236}">
                  <a16:creationId xmlns:a16="http://schemas.microsoft.com/office/drawing/2014/main" id="{919E65CD-5CAA-4C10-A684-97495ED96FF8}"/>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Footer Placeholder 3">
            <a:extLst>
              <a:ext uri="{FF2B5EF4-FFF2-40B4-BE49-F238E27FC236}">
                <a16:creationId xmlns:a16="http://schemas.microsoft.com/office/drawing/2014/main" id="{809F3AA7-0966-4A75-88DA-7A8C7D5905B3}"/>
              </a:ext>
            </a:extLst>
          </p:cNvPr>
          <p:cNvSpPr>
            <a:spLocks noGrp="1"/>
          </p:cNvSpPr>
          <p:nvPr>
            <p:ph type="ftr" sz="quarter" idx="32"/>
          </p:nvPr>
        </p:nvSpPr>
        <p:spPr>
          <a:xfrm>
            <a:off x="838200" y="6356351"/>
            <a:ext cx="8572500" cy="273050"/>
          </a:xfrm>
        </p:spPr>
        <p:txBody>
          <a:bodyPr/>
          <a:lstStyle>
            <a:lvl1pPr>
              <a:defRPr>
                <a:solidFill>
                  <a:schemeClr val="bg2"/>
                </a:solidFill>
              </a:defRPr>
            </a:lvl1pPr>
          </a:lstStyle>
          <a:p>
            <a:endParaRPr lang="en-US"/>
          </a:p>
        </p:txBody>
      </p:sp>
      <p:sp>
        <p:nvSpPr>
          <p:cNvPr id="25" name="Slide Number Placeholder 4">
            <a:extLst>
              <a:ext uri="{FF2B5EF4-FFF2-40B4-BE49-F238E27FC236}">
                <a16:creationId xmlns:a16="http://schemas.microsoft.com/office/drawing/2014/main" id="{619A0BE7-43B0-4D14-B481-BA5D8EFEA5CC}"/>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6" name="Date Placeholder 3">
            <a:extLst>
              <a:ext uri="{FF2B5EF4-FFF2-40B4-BE49-F238E27FC236}">
                <a16:creationId xmlns:a16="http://schemas.microsoft.com/office/drawing/2014/main" id="{62E42A51-C863-419E-9AC3-5E27D8ED0CF5}"/>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308275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20-up + Bar">
    <p:bg>
      <p:bgPr>
        <a:solidFill>
          <a:schemeClr val="bg1"/>
        </a:solidFill>
        <a:effectLst/>
      </p:bgPr>
    </p:bg>
    <p:spTree>
      <p:nvGrpSpPr>
        <p:cNvPr id="1" name=""/>
        <p:cNvGrpSpPr/>
        <p:nvPr/>
      </p:nvGrpSpPr>
      <p:grpSpPr>
        <a:xfrm>
          <a:off x="0" y="0"/>
          <a:ext cx="0" cy="0"/>
          <a:chOff x="0" y="0"/>
          <a:chExt cx="0" cy="0"/>
        </a:xfrm>
      </p:grpSpPr>
      <p:sp>
        <p:nvSpPr>
          <p:cNvPr id="164" name="Picture Placeholder 20"/>
          <p:cNvSpPr>
            <a:spLocks noGrp="1"/>
          </p:cNvSpPr>
          <p:nvPr>
            <p:ph type="pic" sz="quarter" idx="29"/>
          </p:nvPr>
        </p:nvSpPr>
        <p:spPr>
          <a:xfrm>
            <a:off x="9860280" y="4677657"/>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60" name="Picture Placeholder 19"/>
          <p:cNvSpPr>
            <a:spLocks noGrp="1"/>
          </p:cNvSpPr>
          <p:nvPr>
            <p:ph type="pic" sz="quarter" idx="28"/>
          </p:nvPr>
        </p:nvSpPr>
        <p:spPr>
          <a:xfrm>
            <a:off x="9860280" y="3114229"/>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8" name="Picture Placeholder 18"/>
          <p:cNvSpPr>
            <a:spLocks noGrp="1"/>
          </p:cNvSpPr>
          <p:nvPr>
            <p:ph type="pic" sz="quarter" idx="27"/>
          </p:nvPr>
        </p:nvSpPr>
        <p:spPr>
          <a:xfrm>
            <a:off x="9860280" y="1557115"/>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6" name="Picture Placeholder 17"/>
          <p:cNvSpPr>
            <a:spLocks noGrp="1"/>
          </p:cNvSpPr>
          <p:nvPr>
            <p:ph type="pic" sz="quarter" idx="26"/>
          </p:nvPr>
        </p:nvSpPr>
        <p:spPr>
          <a:xfrm>
            <a:off x="9860280" y="1"/>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4" name="Picture Placeholder 16"/>
          <p:cNvSpPr>
            <a:spLocks noGrp="1"/>
          </p:cNvSpPr>
          <p:nvPr>
            <p:ph type="pic" sz="quarter" idx="25"/>
          </p:nvPr>
        </p:nvSpPr>
        <p:spPr>
          <a:xfrm>
            <a:off x="7395209" y="4677657"/>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2" name="Picture Placeholder 15"/>
          <p:cNvSpPr>
            <a:spLocks noGrp="1"/>
          </p:cNvSpPr>
          <p:nvPr>
            <p:ph type="pic" sz="quarter" idx="24"/>
          </p:nvPr>
        </p:nvSpPr>
        <p:spPr>
          <a:xfrm>
            <a:off x="7395209" y="3114229"/>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50" name="Picture Placeholder 14"/>
          <p:cNvSpPr>
            <a:spLocks noGrp="1"/>
          </p:cNvSpPr>
          <p:nvPr>
            <p:ph type="pic" sz="quarter" idx="23"/>
          </p:nvPr>
        </p:nvSpPr>
        <p:spPr>
          <a:xfrm>
            <a:off x="7395209" y="1557115"/>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48" name="Picture Placeholder 13"/>
          <p:cNvSpPr>
            <a:spLocks noGrp="1"/>
          </p:cNvSpPr>
          <p:nvPr>
            <p:ph type="pic" sz="quarter" idx="22"/>
          </p:nvPr>
        </p:nvSpPr>
        <p:spPr>
          <a:xfrm>
            <a:off x="7395209" y="1"/>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7" name="Picture Placeholder 12"/>
          <p:cNvSpPr>
            <a:spLocks noGrp="1"/>
          </p:cNvSpPr>
          <p:nvPr>
            <p:ph type="pic" sz="quarter" idx="21"/>
          </p:nvPr>
        </p:nvSpPr>
        <p:spPr>
          <a:xfrm>
            <a:off x="4930138" y="4677657"/>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5" name="Picture Placeholder 11"/>
          <p:cNvSpPr>
            <a:spLocks noGrp="1"/>
          </p:cNvSpPr>
          <p:nvPr>
            <p:ph type="pic" sz="quarter" idx="20"/>
          </p:nvPr>
        </p:nvSpPr>
        <p:spPr>
          <a:xfrm>
            <a:off x="4930138" y="3114229"/>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31" name="Picture Placeholder 10"/>
          <p:cNvSpPr>
            <a:spLocks noGrp="1"/>
          </p:cNvSpPr>
          <p:nvPr>
            <p:ph type="pic" sz="quarter" idx="19"/>
          </p:nvPr>
        </p:nvSpPr>
        <p:spPr>
          <a:xfrm>
            <a:off x="4930138" y="1557115"/>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9" name="Picture Placeholder 9"/>
          <p:cNvSpPr>
            <a:spLocks noGrp="1"/>
          </p:cNvSpPr>
          <p:nvPr>
            <p:ph type="pic" sz="quarter" idx="18"/>
          </p:nvPr>
        </p:nvSpPr>
        <p:spPr>
          <a:xfrm>
            <a:off x="4930138" y="1"/>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1" name="Picture Placeholder 8"/>
          <p:cNvSpPr>
            <a:spLocks noGrp="1"/>
          </p:cNvSpPr>
          <p:nvPr>
            <p:ph type="pic" sz="quarter" idx="17"/>
          </p:nvPr>
        </p:nvSpPr>
        <p:spPr>
          <a:xfrm>
            <a:off x="2468880" y="4677657"/>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8" name="Picture Placeholder 7"/>
          <p:cNvSpPr>
            <a:spLocks noGrp="1"/>
          </p:cNvSpPr>
          <p:nvPr>
            <p:ph type="pic" sz="quarter" idx="16"/>
          </p:nvPr>
        </p:nvSpPr>
        <p:spPr>
          <a:xfrm>
            <a:off x="2468880" y="3114229"/>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6" name="Picture Placeholder 6"/>
          <p:cNvSpPr>
            <a:spLocks noGrp="1"/>
          </p:cNvSpPr>
          <p:nvPr>
            <p:ph type="pic" sz="quarter" idx="15"/>
          </p:nvPr>
        </p:nvSpPr>
        <p:spPr>
          <a:xfrm>
            <a:off x="2468880" y="1557115"/>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4" name="Picture Placeholder 5"/>
          <p:cNvSpPr>
            <a:spLocks noGrp="1"/>
          </p:cNvSpPr>
          <p:nvPr>
            <p:ph type="pic" sz="quarter" idx="14"/>
          </p:nvPr>
        </p:nvSpPr>
        <p:spPr>
          <a:xfrm>
            <a:off x="2468880" y="1"/>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2" name="Picture Placeholder 4"/>
          <p:cNvSpPr>
            <a:spLocks noGrp="1"/>
          </p:cNvSpPr>
          <p:nvPr>
            <p:ph type="pic" sz="quarter" idx="13"/>
          </p:nvPr>
        </p:nvSpPr>
        <p:spPr>
          <a:xfrm>
            <a:off x="0" y="4677657"/>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9" name="Picture Placeholder 3"/>
          <p:cNvSpPr>
            <a:spLocks noGrp="1"/>
          </p:cNvSpPr>
          <p:nvPr>
            <p:ph type="pic" sz="quarter" idx="12"/>
          </p:nvPr>
        </p:nvSpPr>
        <p:spPr>
          <a:xfrm>
            <a:off x="0" y="3114228"/>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7" name="Picture Placeholder 2"/>
          <p:cNvSpPr>
            <a:spLocks noGrp="1"/>
          </p:cNvSpPr>
          <p:nvPr>
            <p:ph type="pic" sz="quarter" idx="11"/>
          </p:nvPr>
        </p:nvSpPr>
        <p:spPr>
          <a:xfrm>
            <a:off x="0" y="1557114"/>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3" name="Picture Placeholder 1"/>
          <p:cNvSpPr>
            <a:spLocks noGrp="1"/>
          </p:cNvSpPr>
          <p:nvPr>
            <p:ph type="pic" sz="quarter" idx="10"/>
          </p:nvPr>
        </p:nvSpPr>
        <p:spPr>
          <a:xfrm>
            <a:off x="0" y="0"/>
            <a:ext cx="2331720" cy="1434031"/>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38" name="Rectangle 37">
            <a:extLst>
              <a:ext uri="{FF2B5EF4-FFF2-40B4-BE49-F238E27FC236}">
                <a16:creationId xmlns:a16="http://schemas.microsoft.com/office/drawing/2014/main" id="{3574D8F1-F965-42A1-BFD5-F9438B3A9969}"/>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UTK Horiz_R">
            <a:extLst>
              <a:ext uri="{FF2B5EF4-FFF2-40B4-BE49-F238E27FC236}">
                <a16:creationId xmlns:a16="http://schemas.microsoft.com/office/drawing/2014/main" id="{B2994425-7E76-4397-BF62-BEC983CD761A}"/>
              </a:ext>
            </a:extLst>
          </p:cNvPr>
          <p:cNvGrpSpPr>
            <a:grpSpLocks noChangeAspect="1"/>
          </p:cNvGrpSpPr>
          <p:nvPr userDrawn="1"/>
        </p:nvGrpSpPr>
        <p:grpSpPr bwMode="auto">
          <a:xfrm>
            <a:off x="10557955" y="6320597"/>
            <a:ext cx="1404165" cy="315023"/>
            <a:chOff x="0" y="1299"/>
            <a:chExt cx="7680" cy="1723"/>
          </a:xfrm>
        </p:grpSpPr>
        <p:sp>
          <p:nvSpPr>
            <p:cNvPr id="40" name="T fill">
              <a:extLst>
                <a:ext uri="{FF2B5EF4-FFF2-40B4-BE49-F238E27FC236}">
                  <a16:creationId xmlns:a16="http://schemas.microsoft.com/office/drawing/2014/main" id="{6B24C090-578F-48DB-858A-4DC8C5D4FB6F}"/>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Type">
              <a:extLst>
                <a:ext uri="{FF2B5EF4-FFF2-40B4-BE49-F238E27FC236}">
                  <a16:creationId xmlns:a16="http://schemas.microsoft.com/office/drawing/2014/main" id="{E809F2BD-3F39-406F-96A9-B30772B09182}"/>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Power T">
              <a:extLst>
                <a:ext uri="{FF2B5EF4-FFF2-40B4-BE49-F238E27FC236}">
                  <a16:creationId xmlns:a16="http://schemas.microsoft.com/office/drawing/2014/main" id="{C5E2EE9E-84C0-4F40-B59A-0135BF5CF98E}"/>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3">
            <a:extLst>
              <a:ext uri="{FF2B5EF4-FFF2-40B4-BE49-F238E27FC236}">
                <a16:creationId xmlns:a16="http://schemas.microsoft.com/office/drawing/2014/main" id="{1BCDD338-6EBD-4F6E-AD0D-D128CD69A7EF}"/>
              </a:ext>
            </a:extLst>
          </p:cNvPr>
          <p:cNvSpPr>
            <a:spLocks noGrp="1"/>
          </p:cNvSpPr>
          <p:nvPr>
            <p:ph type="ftr" sz="quarter" idx="30"/>
          </p:nvPr>
        </p:nvSpPr>
        <p:spPr>
          <a:xfrm>
            <a:off x="838200" y="6356351"/>
            <a:ext cx="8572500" cy="273050"/>
          </a:xfrm>
        </p:spPr>
        <p:txBody>
          <a:bodyPr/>
          <a:lstStyle>
            <a:lvl1pPr>
              <a:defRPr>
                <a:solidFill>
                  <a:schemeClr val="bg2"/>
                </a:solidFill>
              </a:defRPr>
            </a:lvl1pPr>
          </a:lstStyle>
          <a:p>
            <a:endParaRPr lang="en-US"/>
          </a:p>
        </p:txBody>
      </p:sp>
      <p:sp>
        <p:nvSpPr>
          <p:cNvPr id="28" name="Slide Number Placeholder 4">
            <a:extLst>
              <a:ext uri="{FF2B5EF4-FFF2-40B4-BE49-F238E27FC236}">
                <a16:creationId xmlns:a16="http://schemas.microsoft.com/office/drawing/2014/main" id="{3F62F718-D4AB-4068-AE98-EAC207F29710}"/>
              </a:ext>
            </a:extLst>
          </p:cNvPr>
          <p:cNvSpPr>
            <a:spLocks noGrp="1"/>
          </p:cNvSpPr>
          <p:nvPr>
            <p:ph type="sldNum" sz="quarter" idx="31"/>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30" name="Date Placeholder 3">
            <a:extLst>
              <a:ext uri="{FF2B5EF4-FFF2-40B4-BE49-F238E27FC236}">
                <a16:creationId xmlns:a16="http://schemas.microsoft.com/office/drawing/2014/main" id="{88B15B7F-4560-4DB1-8284-14384A9D9A31}"/>
              </a:ext>
            </a:extLst>
          </p:cNvPr>
          <p:cNvSpPr>
            <a:spLocks noGrp="1"/>
          </p:cNvSpPr>
          <p:nvPr>
            <p:ph type="dt" sz="half" idx="32"/>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174274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 Mosaic 1 + Bar">
    <p:bg>
      <p:bgPr>
        <a:solidFill>
          <a:schemeClr val="bg1"/>
        </a:solidFill>
        <a:effectLst/>
      </p:bgPr>
    </p:bg>
    <p:spTree>
      <p:nvGrpSpPr>
        <p:cNvPr id="1" name=""/>
        <p:cNvGrpSpPr/>
        <p:nvPr/>
      </p:nvGrpSpPr>
      <p:grpSpPr>
        <a:xfrm>
          <a:off x="0" y="0"/>
          <a:ext cx="0" cy="0"/>
          <a:chOff x="0" y="0"/>
          <a:chExt cx="0" cy="0"/>
        </a:xfrm>
      </p:grpSpPr>
      <p:sp>
        <p:nvSpPr>
          <p:cNvPr id="27" name="Picture Placeholder 5"/>
          <p:cNvSpPr>
            <a:spLocks noGrp="1"/>
          </p:cNvSpPr>
          <p:nvPr>
            <p:ph type="pic" idx="16"/>
          </p:nvPr>
        </p:nvSpPr>
        <p:spPr bwMode="gray">
          <a:xfrm>
            <a:off x="6163056" y="0"/>
            <a:ext cx="6028944" cy="6111689"/>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p:ph type="pic" idx="10"/>
          </p:nvPr>
        </p:nvSpPr>
        <p:spPr bwMode="gray">
          <a:xfrm>
            <a:off x="3081528"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8" name="Picture Placeholder 3"/>
          <p:cNvSpPr>
            <a:spLocks noGrp="1"/>
          </p:cNvSpPr>
          <p:nvPr>
            <p:ph type="pic" idx="17"/>
          </p:nvPr>
        </p:nvSpPr>
        <p:spPr bwMode="gray">
          <a:xfrm>
            <a:off x="3081528"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2"/>
          <p:cNvSpPr>
            <a:spLocks noGrp="1"/>
          </p:cNvSpPr>
          <p:nvPr>
            <p:ph type="pic" idx="12"/>
          </p:nvPr>
        </p:nvSpPr>
        <p:spPr bwMode="gray">
          <a:xfrm>
            <a:off x="0"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2944368" cy="2993251"/>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3" name="Rectangle 12">
            <a:extLst>
              <a:ext uri="{FF2B5EF4-FFF2-40B4-BE49-F238E27FC236}">
                <a16:creationId xmlns:a16="http://schemas.microsoft.com/office/drawing/2014/main" id="{AE7919F3-E686-41EE-B7FA-07D4513C947B}"/>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UTK Horiz_R">
            <a:extLst>
              <a:ext uri="{FF2B5EF4-FFF2-40B4-BE49-F238E27FC236}">
                <a16:creationId xmlns:a16="http://schemas.microsoft.com/office/drawing/2014/main" id="{2FB97F32-2075-474C-8015-9FFD4D32894A}"/>
              </a:ext>
            </a:extLst>
          </p:cNvPr>
          <p:cNvGrpSpPr>
            <a:grpSpLocks noChangeAspect="1"/>
          </p:cNvGrpSpPr>
          <p:nvPr userDrawn="1"/>
        </p:nvGrpSpPr>
        <p:grpSpPr bwMode="auto">
          <a:xfrm>
            <a:off x="10557955" y="6320597"/>
            <a:ext cx="1404165" cy="315023"/>
            <a:chOff x="0" y="1299"/>
            <a:chExt cx="7680" cy="1723"/>
          </a:xfrm>
        </p:grpSpPr>
        <p:sp>
          <p:nvSpPr>
            <p:cNvPr id="15" name="T fill">
              <a:extLst>
                <a:ext uri="{FF2B5EF4-FFF2-40B4-BE49-F238E27FC236}">
                  <a16:creationId xmlns:a16="http://schemas.microsoft.com/office/drawing/2014/main" id="{2BA9B8A2-EFAF-4725-B587-01160D1B9BB5}"/>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ype">
              <a:extLst>
                <a:ext uri="{FF2B5EF4-FFF2-40B4-BE49-F238E27FC236}">
                  <a16:creationId xmlns:a16="http://schemas.microsoft.com/office/drawing/2014/main" id="{A8ADF1DB-E80F-48DA-BA30-08DC6ACFE1D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Power T">
              <a:extLst>
                <a:ext uri="{FF2B5EF4-FFF2-40B4-BE49-F238E27FC236}">
                  <a16:creationId xmlns:a16="http://schemas.microsoft.com/office/drawing/2014/main" id="{74A716B8-CFE3-4D94-BBB4-04E98044CE7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3">
            <a:extLst>
              <a:ext uri="{FF2B5EF4-FFF2-40B4-BE49-F238E27FC236}">
                <a16:creationId xmlns:a16="http://schemas.microsoft.com/office/drawing/2014/main" id="{1346185A-0FE6-46DD-8468-3DEC931FE1E1}"/>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8" name="Slide Number Placeholder 4">
            <a:extLst>
              <a:ext uri="{FF2B5EF4-FFF2-40B4-BE49-F238E27FC236}">
                <a16:creationId xmlns:a16="http://schemas.microsoft.com/office/drawing/2014/main" id="{E2248645-FBB0-4C1C-AB47-0ECEE4308BD9}"/>
              </a:ext>
            </a:extLst>
          </p:cNvPr>
          <p:cNvSpPr>
            <a:spLocks noGrp="1"/>
          </p:cNvSpPr>
          <p:nvPr>
            <p:ph type="sldNum" sz="quarter" idx="18"/>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9" name="Date Placeholder 3">
            <a:extLst>
              <a:ext uri="{FF2B5EF4-FFF2-40B4-BE49-F238E27FC236}">
                <a16:creationId xmlns:a16="http://schemas.microsoft.com/office/drawing/2014/main" id="{96908412-FFF0-4A86-BBB2-6941860C2A18}"/>
              </a:ext>
            </a:extLst>
          </p:cNvPr>
          <p:cNvSpPr>
            <a:spLocks noGrp="1"/>
          </p:cNvSpPr>
          <p:nvPr>
            <p:ph type="dt" sz="half" idx="1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32667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Mosaic 2 + Bar">
    <p:bg>
      <p:bgPr>
        <a:solidFill>
          <a:schemeClr val="bg1"/>
        </a:solidFill>
        <a:effectLst/>
      </p:bgPr>
    </p:bg>
    <p:spTree>
      <p:nvGrpSpPr>
        <p:cNvPr id="1" name=""/>
        <p:cNvGrpSpPr/>
        <p:nvPr/>
      </p:nvGrpSpPr>
      <p:grpSpPr>
        <a:xfrm>
          <a:off x="0" y="0"/>
          <a:ext cx="0" cy="0"/>
          <a:chOff x="0" y="0"/>
          <a:chExt cx="0" cy="0"/>
        </a:xfrm>
      </p:grpSpPr>
      <p:sp>
        <p:nvSpPr>
          <p:cNvPr id="28" name="Picture Placeholder 5"/>
          <p:cNvSpPr>
            <a:spLocks noGrp="1"/>
          </p:cNvSpPr>
          <p:nvPr>
            <p:ph type="pic" idx="17"/>
          </p:nvPr>
        </p:nvSpPr>
        <p:spPr bwMode="gray">
          <a:xfrm>
            <a:off x="9247632"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7" name="Picture Placeholder 4"/>
          <p:cNvSpPr>
            <a:spLocks noGrp="1"/>
          </p:cNvSpPr>
          <p:nvPr>
            <p:ph type="pic" idx="16"/>
          </p:nvPr>
        </p:nvSpPr>
        <p:spPr bwMode="gray">
          <a:xfrm>
            <a:off x="9247632"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4" name="Picture Placeholder 3"/>
          <p:cNvSpPr>
            <a:spLocks noGrp="1"/>
          </p:cNvSpPr>
          <p:nvPr>
            <p:ph type="pic" idx="18"/>
          </p:nvPr>
        </p:nvSpPr>
        <p:spPr bwMode="gray">
          <a:xfrm>
            <a:off x="6160475"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2"/>
          <p:cNvSpPr>
            <a:spLocks noGrp="1"/>
          </p:cNvSpPr>
          <p:nvPr>
            <p:ph type="pic" idx="10"/>
          </p:nvPr>
        </p:nvSpPr>
        <p:spPr bwMode="gray">
          <a:xfrm>
            <a:off x="6160475"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6017685" cy="6111689"/>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Rectangle 9">
            <a:extLst>
              <a:ext uri="{FF2B5EF4-FFF2-40B4-BE49-F238E27FC236}">
                <a16:creationId xmlns:a16="http://schemas.microsoft.com/office/drawing/2014/main" id="{14B5537A-5A07-4814-8D51-8B7DE9EADADA}"/>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UTK Horiz_R">
            <a:extLst>
              <a:ext uri="{FF2B5EF4-FFF2-40B4-BE49-F238E27FC236}">
                <a16:creationId xmlns:a16="http://schemas.microsoft.com/office/drawing/2014/main" id="{3E844877-4FEC-42E8-8BDA-38AD48251E56}"/>
              </a:ext>
            </a:extLst>
          </p:cNvPr>
          <p:cNvGrpSpPr>
            <a:grpSpLocks noChangeAspect="1"/>
          </p:cNvGrpSpPr>
          <p:nvPr userDrawn="1"/>
        </p:nvGrpSpPr>
        <p:grpSpPr bwMode="auto">
          <a:xfrm>
            <a:off x="10557955" y="6320597"/>
            <a:ext cx="1404165" cy="315023"/>
            <a:chOff x="0" y="1299"/>
            <a:chExt cx="7680" cy="1723"/>
          </a:xfrm>
        </p:grpSpPr>
        <p:sp>
          <p:nvSpPr>
            <p:cNvPr id="13" name="T fill">
              <a:extLst>
                <a:ext uri="{FF2B5EF4-FFF2-40B4-BE49-F238E27FC236}">
                  <a16:creationId xmlns:a16="http://schemas.microsoft.com/office/drawing/2014/main" id="{55339272-9ED7-4A21-8275-D4040F87D689}"/>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ype">
              <a:extLst>
                <a:ext uri="{FF2B5EF4-FFF2-40B4-BE49-F238E27FC236}">
                  <a16:creationId xmlns:a16="http://schemas.microsoft.com/office/drawing/2014/main" id="{1C612247-536F-462D-A42A-C84D631B8CEF}"/>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Power T">
              <a:extLst>
                <a:ext uri="{FF2B5EF4-FFF2-40B4-BE49-F238E27FC236}">
                  <a16:creationId xmlns:a16="http://schemas.microsoft.com/office/drawing/2014/main" id="{05E55626-D73F-4AD7-A7F2-9CA82FEE0B8C}"/>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a:extLst>
              <a:ext uri="{FF2B5EF4-FFF2-40B4-BE49-F238E27FC236}">
                <a16:creationId xmlns:a16="http://schemas.microsoft.com/office/drawing/2014/main" id="{4DE3A48F-9D9C-43DF-9204-F6924C046EC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7" name="Slide Number Placeholder 4">
            <a:extLst>
              <a:ext uri="{FF2B5EF4-FFF2-40B4-BE49-F238E27FC236}">
                <a16:creationId xmlns:a16="http://schemas.microsoft.com/office/drawing/2014/main" id="{61974757-F25D-4882-A3B7-2C21AB2E45CC}"/>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8" name="Date Placeholder 3">
            <a:extLst>
              <a:ext uri="{FF2B5EF4-FFF2-40B4-BE49-F238E27FC236}">
                <a16:creationId xmlns:a16="http://schemas.microsoft.com/office/drawing/2014/main" id="{E9F8FAD0-B80E-4BD2-9BD3-2ADC9EE726C7}"/>
              </a:ext>
            </a:extLst>
          </p:cNvPr>
          <p:cNvSpPr>
            <a:spLocks noGrp="1"/>
          </p:cNvSpPr>
          <p:nvPr>
            <p:ph type="dt" sz="half" idx="1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16238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Mosaic 3 + Bar">
    <p:bg>
      <p:bgPr>
        <a:solidFill>
          <a:schemeClr val="bg1"/>
        </a:solidFill>
        <a:effectLst/>
      </p:bgPr>
    </p:bg>
    <p:spTree>
      <p:nvGrpSpPr>
        <p:cNvPr id="1" name=""/>
        <p:cNvGrpSpPr/>
        <p:nvPr/>
      </p:nvGrpSpPr>
      <p:grpSpPr>
        <a:xfrm>
          <a:off x="0" y="0"/>
          <a:ext cx="0" cy="0"/>
          <a:chOff x="0" y="0"/>
          <a:chExt cx="0" cy="0"/>
        </a:xfrm>
      </p:grpSpPr>
      <p:sp>
        <p:nvSpPr>
          <p:cNvPr id="27" name="Picture Placeholder 4"/>
          <p:cNvSpPr>
            <a:spLocks noGrp="1"/>
          </p:cNvSpPr>
          <p:nvPr>
            <p:ph type="pic" idx="16"/>
          </p:nvPr>
        </p:nvSpPr>
        <p:spPr bwMode="gray">
          <a:xfrm>
            <a:off x="6166104" y="0"/>
            <a:ext cx="6025896" cy="6111689"/>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3"/>
          <p:cNvSpPr>
            <a:spLocks noGrp="1"/>
          </p:cNvSpPr>
          <p:nvPr>
            <p:ph type="pic" idx="22"/>
          </p:nvPr>
        </p:nvSpPr>
        <p:spPr bwMode="gray">
          <a:xfrm>
            <a:off x="3083052"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smtClean="0"/>
            </a:lvl1pPr>
          </a:lstStyle>
          <a:p>
            <a:pPr marL="228600" lvl="0" indent="-228600" algn="ctr"/>
            <a:r>
              <a:rPr lang="en-US"/>
              <a:t>Click icon to add picture</a:t>
            </a:r>
          </a:p>
        </p:txBody>
      </p:sp>
      <p:sp>
        <p:nvSpPr>
          <p:cNvPr id="26" name="Picture Placeholder 2"/>
          <p:cNvSpPr>
            <a:spLocks noGrp="1"/>
          </p:cNvSpPr>
          <p:nvPr>
            <p:ph type="pic" idx="21"/>
          </p:nvPr>
        </p:nvSpPr>
        <p:spPr bwMode="gray">
          <a:xfrm>
            <a:off x="0" y="3118437"/>
            <a:ext cx="6027420"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9" name="Rectangle 8">
            <a:extLst>
              <a:ext uri="{FF2B5EF4-FFF2-40B4-BE49-F238E27FC236}">
                <a16:creationId xmlns:a16="http://schemas.microsoft.com/office/drawing/2014/main" id="{8FC0CB1B-3BE7-44F6-A73C-E1E91DD9C8D5}"/>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UTK Horiz_R">
            <a:extLst>
              <a:ext uri="{FF2B5EF4-FFF2-40B4-BE49-F238E27FC236}">
                <a16:creationId xmlns:a16="http://schemas.microsoft.com/office/drawing/2014/main" id="{89E79694-B748-469B-B4CE-6C50B5F2BF6A}"/>
              </a:ext>
            </a:extLst>
          </p:cNvPr>
          <p:cNvGrpSpPr>
            <a:grpSpLocks noChangeAspect="1"/>
          </p:cNvGrpSpPr>
          <p:nvPr userDrawn="1"/>
        </p:nvGrpSpPr>
        <p:grpSpPr bwMode="auto">
          <a:xfrm>
            <a:off x="10557955" y="6320597"/>
            <a:ext cx="1404165" cy="315023"/>
            <a:chOff x="0" y="1299"/>
            <a:chExt cx="7680" cy="1723"/>
          </a:xfrm>
        </p:grpSpPr>
        <p:sp>
          <p:nvSpPr>
            <p:cNvPr id="11" name="T fill">
              <a:extLst>
                <a:ext uri="{FF2B5EF4-FFF2-40B4-BE49-F238E27FC236}">
                  <a16:creationId xmlns:a16="http://schemas.microsoft.com/office/drawing/2014/main" id="{082258D3-A6CB-42FF-A10B-9981B336C8A5}"/>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Type">
              <a:extLst>
                <a:ext uri="{FF2B5EF4-FFF2-40B4-BE49-F238E27FC236}">
                  <a16:creationId xmlns:a16="http://schemas.microsoft.com/office/drawing/2014/main" id="{2D1CAB90-6B78-4B61-934A-B506310F3201}"/>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Power T">
              <a:extLst>
                <a:ext uri="{FF2B5EF4-FFF2-40B4-BE49-F238E27FC236}">
                  <a16:creationId xmlns:a16="http://schemas.microsoft.com/office/drawing/2014/main" id="{EBECD006-B41D-4150-B32B-5ACB550C7619}"/>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a:extLst>
              <a:ext uri="{FF2B5EF4-FFF2-40B4-BE49-F238E27FC236}">
                <a16:creationId xmlns:a16="http://schemas.microsoft.com/office/drawing/2014/main" id="{8079E68D-30FA-4613-A3ED-12BD46FFCCA1}"/>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4">
            <a:extLst>
              <a:ext uri="{FF2B5EF4-FFF2-40B4-BE49-F238E27FC236}">
                <a16:creationId xmlns:a16="http://schemas.microsoft.com/office/drawing/2014/main" id="{A30ABE1C-A141-4638-8FF3-5B46CA002BB2}"/>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6" name="Date Placeholder 3">
            <a:extLst>
              <a:ext uri="{FF2B5EF4-FFF2-40B4-BE49-F238E27FC236}">
                <a16:creationId xmlns:a16="http://schemas.microsoft.com/office/drawing/2014/main" id="{871E7641-16C3-43FE-94FC-4056A095D352}"/>
              </a:ext>
            </a:extLst>
          </p:cNvPr>
          <p:cNvSpPr>
            <a:spLocks noGrp="1"/>
          </p:cNvSpPr>
          <p:nvPr>
            <p:ph type="dt" sz="half" idx="23"/>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418416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Mosaic 4 + Bar">
    <p:bg>
      <p:bgPr>
        <a:solidFill>
          <a:schemeClr val="bg1"/>
        </a:solidFill>
        <a:effectLst/>
      </p:bgPr>
    </p:bg>
    <p:spTree>
      <p:nvGrpSpPr>
        <p:cNvPr id="1" name=""/>
        <p:cNvGrpSpPr/>
        <p:nvPr/>
      </p:nvGrpSpPr>
      <p:grpSpPr>
        <a:xfrm>
          <a:off x="0" y="0"/>
          <a:ext cx="0" cy="0"/>
          <a:chOff x="0" y="0"/>
          <a:chExt cx="0" cy="0"/>
        </a:xfrm>
      </p:grpSpPr>
      <p:sp>
        <p:nvSpPr>
          <p:cNvPr id="25" name="Picture Placeholder 5"/>
          <p:cNvSpPr>
            <a:spLocks noGrp="1"/>
          </p:cNvSpPr>
          <p:nvPr>
            <p:ph type="pic" idx="23"/>
          </p:nvPr>
        </p:nvSpPr>
        <p:spPr bwMode="gray">
          <a:xfrm>
            <a:off x="3081528" y="3118437"/>
            <a:ext cx="9110472" cy="299325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6" name="Picture Placeholder 4"/>
          <p:cNvSpPr>
            <a:spLocks noGrp="1"/>
          </p:cNvSpPr>
          <p:nvPr>
            <p:ph type="pic" idx="24"/>
          </p:nvPr>
        </p:nvSpPr>
        <p:spPr bwMode="gray">
          <a:xfrm>
            <a:off x="0"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7" name="Picture Placeholder 3"/>
          <p:cNvSpPr>
            <a:spLocks noGrp="1"/>
          </p:cNvSpPr>
          <p:nvPr>
            <p:ph type="pic" idx="16"/>
          </p:nvPr>
        </p:nvSpPr>
        <p:spPr bwMode="gray">
          <a:xfrm>
            <a:off x="9247632" y="0"/>
            <a:ext cx="2944368" cy="299325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3" name="Picture Placeholder 2"/>
          <p:cNvSpPr>
            <a:spLocks noGrp="1"/>
          </p:cNvSpPr>
          <p:nvPr>
            <p:ph type="pic" idx="22"/>
          </p:nvPr>
        </p:nvSpPr>
        <p:spPr bwMode="gray">
          <a:xfrm>
            <a:off x="6164580" y="0"/>
            <a:ext cx="2944368" cy="299325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6025896" cy="2993252"/>
          </a:xfrm>
          <a:solidFill>
            <a:srgbClr val="DCDCDC">
              <a:alpha val="49804"/>
            </a:srgbClr>
          </a:solidFill>
          <a:ln w="28575">
            <a:noFill/>
          </a:ln>
        </p:spPr>
        <p:txBody>
          <a:bodyPr vert="horz" lIns="0" tIns="0" rIns="0" bIns="0" rtlCol="0" anchor="ctr">
            <a:normAutofit/>
          </a:bodyPr>
          <a:lstStyle>
            <a:lvl1pPr marL="0" indent="0">
              <a:buNone/>
              <a:defRPr lang="en-US" sz="1400" dirty="0"/>
            </a:lvl1pPr>
          </a:lstStyle>
          <a:p>
            <a:pPr marL="228600" lvl="0" indent="-228600" algn="ctr"/>
            <a:r>
              <a:rPr lang="en-US"/>
              <a:t>Click icon to add picture</a:t>
            </a:r>
          </a:p>
        </p:txBody>
      </p:sp>
      <p:sp>
        <p:nvSpPr>
          <p:cNvPr id="10" name="Rectangle 9">
            <a:extLst>
              <a:ext uri="{FF2B5EF4-FFF2-40B4-BE49-F238E27FC236}">
                <a16:creationId xmlns:a16="http://schemas.microsoft.com/office/drawing/2014/main" id="{55A8C4FA-E308-4FB5-8A69-997971CF2645}"/>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UTK Horiz_R">
            <a:extLst>
              <a:ext uri="{FF2B5EF4-FFF2-40B4-BE49-F238E27FC236}">
                <a16:creationId xmlns:a16="http://schemas.microsoft.com/office/drawing/2014/main" id="{B43C63C9-2E53-4BA2-A25E-3FBBE445DF6E}"/>
              </a:ext>
            </a:extLst>
          </p:cNvPr>
          <p:cNvGrpSpPr>
            <a:grpSpLocks noChangeAspect="1"/>
          </p:cNvGrpSpPr>
          <p:nvPr userDrawn="1"/>
        </p:nvGrpSpPr>
        <p:grpSpPr bwMode="auto">
          <a:xfrm>
            <a:off x="10557955" y="6320597"/>
            <a:ext cx="1404165" cy="315023"/>
            <a:chOff x="0" y="1299"/>
            <a:chExt cx="7680" cy="1723"/>
          </a:xfrm>
        </p:grpSpPr>
        <p:sp>
          <p:nvSpPr>
            <p:cNvPr id="12" name="T fill">
              <a:extLst>
                <a:ext uri="{FF2B5EF4-FFF2-40B4-BE49-F238E27FC236}">
                  <a16:creationId xmlns:a16="http://schemas.microsoft.com/office/drawing/2014/main" id="{7B5D3F62-389D-496C-AD53-FA2CB144EDD5}"/>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ype">
              <a:extLst>
                <a:ext uri="{FF2B5EF4-FFF2-40B4-BE49-F238E27FC236}">
                  <a16:creationId xmlns:a16="http://schemas.microsoft.com/office/drawing/2014/main" id="{3B70B52D-5999-47B5-B11E-3DD4742D694A}"/>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Power T">
              <a:extLst>
                <a:ext uri="{FF2B5EF4-FFF2-40B4-BE49-F238E27FC236}">
                  <a16:creationId xmlns:a16="http://schemas.microsoft.com/office/drawing/2014/main" id="{F30EFDEC-C214-4B8F-8AAB-650758B5CE46}"/>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ooter Placeholder 3">
            <a:extLst>
              <a:ext uri="{FF2B5EF4-FFF2-40B4-BE49-F238E27FC236}">
                <a16:creationId xmlns:a16="http://schemas.microsoft.com/office/drawing/2014/main" id="{8FF362A0-035B-4D8F-8FCC-E8538D1B22E2}"/>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6" name="Slide Number Placeholder 4">
            <a:extLst>
              <a:ext uri="{FF2B5EF4-FFF2-40B4-BE49-F238E27FC236}">
                <a16:creationId xmlns:a16="http://schemas.microsoft.com/office/drawing/2014/main" id="{B27BF328-40D7-4B90-B42F-F91690E7D543}"/>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7" name="Date Placeholder 3">
            <a:extLst>
              <a:ext uri="{FF2B5EF4-FFF2-40B4-BE49-F238E27FC236}">
                <a16:creationId xmlns:a16="http://schemas.microsoft.com/office/drawing/2014/main" id="{03053804-EAF9-4628-9D5E-F3B9353C966A}"/>
              </a:ext>
            </a:extLst>
          </p:cNvPr>
          <p:cNvSpPr>
            <a:spLocks noGrp="1"/>
          </p:cNvSpPr>
          <p:nvPr>
            <p:ph type="dt" sz="half" idx="25"/>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181396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Revers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6FD4D3-C966-4822-9387-3AB4F151E8FC}"/>
              </a:ext>
            </a:extLst>
          </p:cNvPr>
          <p:cNvSpPr>
            <a:spLocks noChangeAspect="1"/>
          </p:cNvSpPr>
          <p:nvPr userDrawn="1"/>
        </p:nvSpPr>
        <p:spPr>
          <a:xfrm>
            <a:off x="0" y="6111689"/>
            <a:ext cx="12192000" cy="746312"/>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499EB-BF02-476C-852A-5008E47BEC9A}"/>
              </a:ext>
            </a:extLst>
          </p:cNvPr>
          <p:cNvSpPr>
            <a:spLocks noGrp="1"/>
          </p:cNvSpPr>
          <p:nvPr>
            <p:ph type="ctrTitle"/>
          </p:nvPr>
        </p:nvSpPr>
        <p:spPr>
          <a:xfrm>
            <a:off x="228600" y="228600"/>
            <a:ext cx="11735708" cy="1878806"/>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5D8E3FFA-F11D-4957-BD27-CF973FE9AEA5}"/>
              </a:ext>
            </a:extLst>
          </p:cNvPr>
          <p:cNvSpPr>
            <a:spLocks noGrp="1"/>
          </p:cNvSpPr>
          <p:nvPr>
            <p:ph type="subTitle" idx="1"/>
          </p:nvPr>
        </p:nvSpPr>
        <p:spPr>
          <a:xfrm>
            <a:off x="228600" y="2197381"/>
            <a:ext cx="11734800" cy="5608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20B95-90F4-46BF-AE4B-E031211B583B}"/>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5" name="Footer Placeholder 4">
            <a:extLst>
              <a:ext uri="{FF2B5EF4-FFF2-40B4-BE49-F238E27FC236}">
                <a16:creationId xmlns:a16="http://schemas.microsoft.com/office/drawing/2014/main" id="{EB8A9C57-F7B9-4DC2-907D-CA3EDFBA9164}"/>
              </a:ext>
            </a:extLst>
          </p:cNvPr>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37BCE83C-A73A-4EF4-ADCE-C29A3F117BBD}"/>
              </a:ext>
            </a:extLst>
          </p:cNvPr>
          <p:cNvSpPr>
            <a:spLocks noGrp="1"/>
          </p:cNvSpPr>
          <p:nvPr>
            <p:ph type="sldNum" sz="quarter" idx="12"/>
          </p:nvPr>
        </p:nvSpPr>
        <p:spPr/>
        <p:txBody>
          <a:bodyPr/>
          <a:lstStyle>
            <a:lvl1pPr>
              <a:defRPr>
                <a:solidFill>
                  <a:schemeClr val="bg2"/>
                </a:solidFill>
              </a:defRPr>
            </a:lvl1pPr>
          </a:lstStyle>
          <a:p>
            <a:fld id="{63954337-777C-478F-BB37-379719107E1B}" type="slidenum">
              <a:rPr lang="en-US" smtClean="0"/>
              <a:pPr/>
              <a:t>‹#›</a:t>
            </a:fld>
            <a:endParaRPr lang="en-US"/>
          </a:p>
        </p:txBody>
      </p:sp>
      <p:grpSp>
        <p:nvGrpSpPr>
          <p:cNvPr id="24" name="UTK Centered">
            <a:extLst>
              <a:ext uri="{FF2B5EF4-FFF2-40B4-BE49-F238E27FC236}">
                <a16:creationId xmlns:a16="http://schemas.microsoft.com/office/drawing/2014/main" id="{35E43330-8E96-42B0-BB08-BA9C9A3DBBF7}"/>
              </a:ext>
            </a:extLst>
          </p:cNvPr>
          <p:cNvGrpSpPr>
            <a:grpSpLocks noChangeAspect="1"/>
          </p:cNvGrpSpPr>
          <p:nvPr userDrawn="1"/>
        </p:nvGrpSpPr>
        <p:grpSpPr bwMode="auto">
          <a:xfrm>
            <a:off x="4696483" y="3537022"/>
            <a:ext cx="2661854" cy="1797997"/>
            <a:chOff x="-2931" y="-4852"/>
            <a:chExt cx="17157" cy="11589"/>
          </a:xfrm>
        </p:grpSpPr>
        <p:sp>
          <p:nvSpPr>
            <p:cNvPr id="26" name="T fill">
              <a:extLst>
                <a:ext uri="{FF2B5EF4-FFF2-40B4-BE49-F238E27FC236}">
                  <a16:creationId xmlns:a16="http://schemas.microsoft.com/office/drawing/2014/main" id="{3EF03099-02BF-464A-8EFE-7ADBE06B2EAD}"/>
                </a:ext>
              </a:extLst>
            </p:cNvPr>
            <p:cNvSpPr>
              <a:spLocks noChangeArrowheads="1"/>
            </p:cNvSpPr>
            <p:nvPr userDrawn="1"/>
          </p:nvSpPr>
          <p:spPr bwMode="auto">
            <a:xfrm>
              <a:off x="3516" y="-4567"/>
              <a:ext cx="4245" cy="4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Type">
              <a:extLst>
                <a:ext uri="{FF2B5EF4-FFF2-40B4-BE49-F238E27FC236}">
                  <a16:creationId xmlns:a16="http://schemas.microsoft.com/office/drawing/2014/main" id="{B3E4BA06-671E-4557-9506-A7F689446343}"/>
                </a:ext>
              </a:extLst>
            </p:cNvPr>
            <p:cNvSpPr>
              <a:spLocks noEditPoints="1"/>
            </p:cNvSpPr>
            <p:nvPr userDrawn="1"/>
          </p:nvSpPr>
          <p:spPr bwMode="auto">
            <a:xfrm>
              <a:off x="-2931" y="1653"/>
              <a:ext cx="17157" cy="5084"/>
            </a:xfrm>
            <a:custGeom>
              <a:avLst/>
              <a:gdLst>
                <a:gd name="T0" fmla="*/ 43 w 974"/>
                <a:gd name="T1" fmla="*/ 203 h 286"/>
                <a:gd name="T2" fmla="*/ 206 w 974"/>
                <a:gd name="T3" fmla="*/ 82 h 286"/>
                <a:gd name="T4" fmla="*/ 153 w 974"/>
                <a:gd name="T5" fmla="*/ 194 h 286"/>
                <a:gd name="T6" fmla="*/ 333 w 974"/>
                <a:gd name="T7" fmla="*/ 99 h 286"/>
                <a:gd name="T8" fmla="*/ 235 w 974"/>
                <a:gd name="T9" fmla="*/ 93 h 286"/>
                <a:gd name="T10" fmla="*/ 333 w 974"/>
                <a:gd name="T11" fmla="*/ 190 h 286"/>
                <a:gd name="T12" fmla="*/ 351 w 974"/>
                <a:gd name="T13" fmla="*/ 80 h 286"/>
                <a:gd name="T14" fmla="*/ 456 w 974"/>
                <a:gd name="T15" fmla="*/ 201 h 286"/>
                <a:gd name="T16" fmla="*/ 480 w 974"/>
                <a:gd name="T17" fmla="*/ 82 h 286"/>
                <a:gd name="T18" fmla="*/ 552 w 974"/>
                <a:gd name="T19" fmla="*/ 154 h 286"/>
                <a:gd name="T20" fmla="*/ 595 w 974"/>
                <a:gd name="T21" fmla="*/ 172 h 286"/>
                <a:gd name="T22" fmla="*/ 655 w 974"/>
                <a:gd name="T23" fmla="*/ 84 h 286"/>
                <a:gd name="T24" fmla="*/ 703 w 974"/>
                <a:gd name="T25" fmla="*/ 117 h 286"/>
                <a:gd name="T26" fmla="*/ 860 w 974"/>
                <a:gd name="T27" fmla="*/ 103 h 286"/>
                <a:gd name="T28" fmla="*/ 872 w 974"/>
                <a:gd name="T29" fmla="*/ 181 h 286"/>
                <a:gd name="T30" fmla="*/ 807 w 974"/>
                <a:gd name="T31" fmla="*/ 131 h 286"/>
                <a:gd name="T32" fmla="*/ 895 w 974"/>
                <a:gd name="T33" fmla="*/ 180 h 286"/>
                <a:gd name="T34" fmla="*/ 955 w 974"/>
                <a:gd name="T35" fmla="*/ 154 h 286"/>
                <a:gd name="T36" fmla="*/ 9 w 974"/>
                <a:gd name="T37" fmla="*/ 1 h 286"/>
                <a:gd name="T38" fmla="*/ 38 w 974"/>
                <a:gd name="T39" fmla="*/ 54 h 286"/>
                <a:gd name="T40" fmla="*/ 122 w 974"/>
                <a:gd name="T41" fmla="*/ 1 h 286"/>
                <a:gd name="T42" fmla="*/ 73 w 974"/>
                <a:gd name="T43" fmla="*/ 42 h 286"/>
                <a:gd name="T44" fmla="*/ 180 w 974"/>
                <a:gd name="T45" fmla="*/ 5 h 286"/>
                <a:gd name="T46" fmla="*/ 184 w 974"/>
                <a:gd name="T47" fmla="*/ 41 h 286"/>
                <a:gd name="T48" fmla="*/ 163 w 974"/>
                <a:gd name="T49" fmla="*/ 24 h 286"/>
                <a:gd name="T50" fmla="*/ 238 w 974"/>
                <a:gd name="T51" fmla="*/ 1 h 286"/>
                <a:gd name="T52" fmla="*/ 270 w 974"/>
                <a:gd name="T53" fmla="*/ 2 h 286"/>
                <a:gd name="T54" fmla="*/ 317 w 974"/>
                <a:gd name="T55" fmla="*/ 16 h 286"/>
                <a:gd name="T56" fmla="*/ 348 w 974"/>
                <a:gd name="T57" fmla="*/ 33 h 286"/>
                <a:gd name="T58" fmla="*/ 385 w 974"/>
                <a:gd name="T59" fmla="*/ 54 h 286"/>
                <a:gd name="T60" fmla="*/ 445 w 974"/>
                <a:gd name="T61" fmla="*/ 55 h 286"/>
                <a:gd name="T62" fmla="*/ 507 w 974"/>
                <a:gd name="T63" fmla="*/ 4 h 286"/>
                <a:gd name="T64" fmla="*/ 502 w 974"/>
                <a:gd name="T65" fmla="*/ 54 h 286"/>
                <a:gd name="T66" fmla="*/ 523 w 974"/>
                <a:gd name="T67" fmla="*/ 21 h 286"/>
                <a:gd name="T68" fmla="*/ 593 w 974"/>
                <a:gd name="T69" fmla="*/ 48 h 286"/>
                <a:gd name="T70" fmla="*/ 554 w 974"/>
                <a:gd name="T71" fmla="*/ 54 h 286"/>
                <a:gd name="T72" fmla="*/ 642 w 974"/>
                <a:gd name="T73" fmla="*/ 42 h 286"/>
                <a:gd name="T74" fmla="*/ 645 w 974"/>
                <a:gd name="T75" fmla="*/ 8 h 286"/>
                <a:gd name="T76" fmla="*/ 671 w 974"/>
                <a:gd name="T77" fmla="*/ 42 h 286"/>
                <a:gd name="T78" fmla="*/ 746 w 974"/>
                <a:gd name="T79" fmla="*/ 1 h 286"/>
                <a:gd name="T80" fmla="*/ 729 w 974"/>
                <a:gd name="T81" fmla="*/ 54 h 286"/>
                <a:gd name="T82" fmla="*/ 803 w 974"/>
                <a:gd name="T83" fmla="*/ 7 h 286"/>
                <a:gd name="T84" fmla="*/ 790 w 974"/>
                <a:gd name="T85" fmla="*/ 54 h 286"/>
                <a:gd name="T86" fmla="*/ 869 w 974"/>
                <a:gd name="T87" fmla="*/ 25 h 286"/>
                <a:gd name="T88" fmla="*/ 935 w 974"/>
                <a:gd name="T89" fmla="*/ 5 h 286"/>
                <a:gd name="T90" fmla="*/ 964 w 974"/>
                <a:gd name="T91" fmla="*/ 19 h 286"/>
                <a:gd name="T92" fmla="*/ 250 w 974"/>
                <a:gd name="T93" fmla="*/ 274 h 286"/>
                <a:gd name="T94" fmla="*/ 300 w 974"/>
                <a:gd name="T95" fmla="*/ 285 h 286"/>
                <a:gd name="T96" fmla="*/ 259 w 974"/>
                <a:gd name="T97" fmla="*/ 243 h 286"/>
                <a:gd name="T98" fmla="*/ 320 w 974"/>
                <a:gd name="T99" fmla="*/ 247 h 286"/>
                <a:gd name="T100" fmla="*/ 350 w 974"/>
                <a:gd name="T101" fmla="*/ 264 h 286"/>
                <a:gd name="T102" fmla="*/ 472 w 974"/>
                <a:gd name="T103" fmla="*/ 234 h 286"/>
                <a:gd name="T104" fmla="*/ 456 w 974"/>
                <a:gd name="T105" fmla="*/ 264 h 286"/>
                <a:gd name="T106" fmla="*/ 480 w 974"/>
                <a:gd name="T107" fmla="*/ 285 h 286"/>
                <a:gd name="T108" fmla="*/ 517 w 974"/>
                <a:gd name="T109" fmla="*/ 232 h 286"/>
                <a:gd name="T110" fmla="*/ 538 w 974"/>
                <a:gd name="T111" fmla="*/ 232 h 286"/>
                <a:gd name="T112" fmla="*/ 574 w 974"/>
                <a:gd name="T113" fmla="*/ 242 h 286"/>
                <a:gd name="T114" fmla="*/ 600 w 974"/>
                <a:gd name="T115" fmla="*/ 232 h 286"/>
                <a:gd name="T116" fmla="*/ 669 w 974"/>
                <a:gd name="T117" fmla="*/ 232 h 286"/>
                <a:gd name="T118" fmla="*/ 668 w 974"/>
                <a:gd name="T119" fmla="*/ 281 h 286"/>
                <a:gd name="T120" fmla="*/ 702 w 974"/>
                <a:gd name="T121" fmla="*/ 283 h 286"/>
                <a:gd name="T122" fmla="*/ 734 w 974"/>
                <a:gd name="T123" fmla="*/ 2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286">
                  <a:moveTo>
                    <a:pt x="104" y="92"/>
                  </a:moveTo>
                  <a:cubicBezTo>
                    <a:pt x="106" y="93"/>
                    <a:pt x="107" y="96"/>
                    <a:pt x="108" y="100"/>
                  </a:cubicBezTo>
                  <a:cubicBezTo>
                    <a:pt x="108" y="102"/>
                    <a:pt x="109" y="103"/>
                    <a:pt x="110" y="103"/>
                  </a:cubicBezTo>
                  <a:cubicBezTo>
                    <a:pt x="111" y="103"/>
                    <a:pt x="112" y="102"/>
                    <a:pt x="112" y="100"/>
                  </a:cubicBezTo>
                  <a:cubicBezTo>
                    <a:pt x="112" y="99"/>
                    <a:pt x="111" y="98"/>
                    <a:pt x="111" y="96"/>
                  </a:cubicBezTo>
                  <a:cubicBezTo>
                    <a:pt x="111" y="94"/>
                    <a:pt x="111" y="91"/>
                    <a:pt x="111" y="88"/>
                  </a:cubicBezTo>
                  <a:cubicBezTo>
                    <a:pt x="111" y="84"/>
                    <a:pt x="110" y="82"/>
                    <a:pt x="110" y="82"/>
                  </a:cubicBezTo>
                  <a:cubicBezTo>
                    <a:pt x="109" y="81"/>
                    <a:pt x="107" y="81"/>
                    <a:pt x="104" y="81"/>
                  </a:cubicBezTo>
                  <a:cubicBezTo>
                    <a:pt x="7" y="81"/>
                    <a:pt x="7" y="81"/>
                    <a:pt x="7" y="81"/>
                  </a:cubicBezTo>
                  <a:cubicBezTo>
                    <a:pt x="5" y="81"/>
                    <a:pt x="4" y="81"/>
                    <a:pt x="4" y="82"/>
                  </a:cubicBezTo>
                  <a:cubicBezTo>
                    <a:pt x="3" y="83"/>
                    <a:pt x="3" y="85"/>
                    <a:pt x="3" y="87"/>
                  </a:cubicBezTo>
                  <a:cubicBezTo>
                    <a:pt x="3" y="90"/>
                    <a:pt x="2" y="94"/>
                    <a:pt x="1" y="98"/>
                  </a:cubicBezTo>
                  <a:cubicBezTo>
                    <a:pt x="1" y="101"/>
                    <a:pt x="0" y="103"/>
                    <a:pt x="0" y="105"/>
                  </a:cubicBezTo>
                  <a:cubicBezTo>
                    <a:pt x="0" y="106"/>
                    <a:pt x="1" y="107"/>
                    <a:pt x="2" y="107"/>
                  </a:cubicBezTo>
                  <a:cubicBezTo>
                    <a:pt x="3" y="107"/>
                    <a:pt x="4" y="106"/>
                    <a:pt x="4" y="104"/>
                  </a:cubicBezTo>
                  <a:cubicBezTo>
                    <a:pt x="5" y="98"/>
                    <a:pt x="7" y="95"/>
                    <a:pt x="9" y="93"/>
                  </a:cubicBezTo>
                  <a:cubicBezTo>
                    <a:pt x="11" y="91"/>
                    <a:pt x="15" y="90"/>
                    <a:pt x="20" y="90"/>
                  </a:cubicBezTo>
                  <a:cubicBezTo>
                    <a:pt x="43" y="90"/>
                    <a:pt x="43" y="90"/>
                    <a:pt x="43" y="90"/>
                  </a:cubicBezTo>
                  <a:cubicBezTo>
                    <a:pt x="46" y="90"/>
                    <a:pt x="47" y="90"/>
                    <a:pt x="48" y="91"/>
                  </a:cubicBezTo>
                  <a:cubicBezTo>
                    <a:pt x="48" y="91"/>
                    <a:pt x="49" y="93"/>
                    <a:pt x="49" y="95"/>
                  </a:cubicBezTo>
                  <a:cubicBezTo>
                    <a:pt x="49" y="97"/>
                    <a:pt x="49" y="97"/>
                    <a:pt x="49" y="97"/>
                  </a:cubicBezTo>
                  <a:cubicBezTo>
                    <a:pt x="49" y="186"/>
                    <a:pt x="49" y="186"/>
                    <a:pt x="49" y="186"/>
                  </a:cubicBezTo>
                  <a:cubicBezTo>
                    <a:pt x="49" y="191"/>
                    <a:pt x="48" y="194"/>
                    <a:pt x="46" y="196"/>
                  </a:cubicBezTo>
                  <a:cubicBezTo>
                    <a:pt x="45" y="198"/>
                    <a:pt x="42" y="199"/>
                    <a:pt x="37" y="200"/>
                  </a:cubicBezTo>
                  <a:cubicBezTo>
                    <a:pt x="35" y="200"/>
                    <a:pt x="34" y="201"/>
                    <a:pt x="34" y="202"/>
                  </a:cubicBezTo>
                  <a:cubicBezTo>
                    <a:pt x="34" y="203"/>
                    <a:pt x="35" y="204"/>
                    <a:pt x="37" y="204"/>
                  </a:cubicBezTo>
                  <a:cubicBezTo>
                    <a:pt x="37" y="204"/>
                    <a:pt x="39" y="204"/>
                    <a:pt x="43" y="203"/>
                  </a:cubicBezTo>
                  <a:cubicBezTo>
                    <a:pt x="44" y="203"/>
                    <a:pt x="47" y="203"/>
                    <a:pt x="49" y="203"/>
                  </a:cubicBezTo>
                  <a:cubicBezTo>
                    <a:pt x="56" y="203"/>
                    <a:pt x="56" y="203"/>
                    <a:pt x="56" y="203"/>
                  </a:cubicBezTo>
                  <a:cubicBezTo>
                    <a:pt x="63" y="203"/>
                    <a:pt x="63" y="203"/>
                    <a:pt x="63" y="203"/>
                  </a:cubicBezTo>
                  <a:cubicBezTo>
                    <a:pt x="67" y="203"/>
                    <a:pt x="70" y="203"/>
                    <a:pt x="71" y="203"/>
                  </a:cubicBezTo>
                  <a:cubicBezTo>
                    <a:pt x="73" y="204"/>
                    <a:pt x="74" y="204"/>
                    <a:pt x="75" y="204"/>
                  </a:cubicBezTo>
                  <a:cubicBezTo>
                    <a:pt x="77" y="204"/>
                    <a:pt x="78" y="203"/>
                    <a:pt x="78" y="202"/>
                  </a:cubicBezTo>
                  <a:cubicBezTo>
                    <a:pt x="78" y="201"/>
                    <a:pt x="77" y="200"/>
                    <a:pt x="74" y="200"/>
                  </a:cubicBezTo>
                  <a:cubicBezTo>
                    <a:pt x="67" y="198"/>
                    <a:pt x="63" y="194"/>
                    <a:pt x="63" y="187"/>
                  </a:cubicBezTo>
                  <a:cubicBezTo>
                    <a:pt x="63" y="184"/>
                    <a:pt x="63" y="184"/>
                    <a:pt x="63" y="184"/>
                  </a:cubicBezTo>
                  <a:cubicBezTo>
                    <a:pt x="63" y="96"/>
                    <a:pt x="63" y="96"/>
                    <a:pt x="63" y="96"/>
                  </a:cubicBezTo>
                  <a:cubicBezTo>
                    <a:pt x="63" y="93"/>
                    <a:pt x="63" y="92"/>
                    <a:pt x="64" y="91"/>
                  </a:cubicBezTo>
                  <a:cubicBezTo>
                    <a:pt x="64" y="90"/>
                    <a:pt x="66" y="90"/>
                    <a:pt x="69" y="90"/>
                  </a:cubicBezTo>
                  <a:cubicBezTo>
                    <a:pt x="94" y="90"/>
                    <a:pt x="94" y="90"/>
                    <a:pt x="94" y="90"/>
                  </a:cubicBezTo>
                  <a:cubicBezTo>
                    <a:pt x="99" y="90"/>
                    <a:pt x="102" y="90"/>
                    <a:pt x="104" y="92"/>
                  </a:cubicBezTo>
                  <a:close/>
                  <a:moveTo>
                    <a:pt x="152" y="88"/>
                  </a:moveTo>
                  <a:cubicBezTo>
                    <a:pt x="153" y="87"/>
                    <a:pt x="156" y="87"/>
                    <a:pt x="159" y="87"/>
                  </a:cubicBezTo>
                  <a:cubicBezTo>
                    <a:pt x="173" y="87"/>
                    <a:pt x="173" y="87"/>
                    <a:pt x="173" y="87"/>
                  </a:cubicBezTo>
                  <a:cubicBezTo>
                    <a:pt x="183" y="87"/>
                    <a:pt x="189" y="87"/>
                    <a:pt x="192" y="88"/>
                  </a:cubicBezTo>
                  <a:cubicBezTo>
                    <a:pt x="196" y="89"/>
                    <a:pt x="198" y="91"/>
                    <a:pt x="199" y="94"/>
                  </a:cubicBezTo>
                  <a:cubicBezTo>
                    <a:pt x="200" y="95"/>
                    <a:pt x="200" y="97"/>
                    <a:pt x="200" y="99"/>
                  </a:cubicBezTo>
                  <a:cubicBezTo>
                    <a:pt x="200" y="101"/>
                    <a:pt x="200" y="101"/>
                    <a:pt x="200" y="101"/>
                  </a:cubicBezTo>
                  <a:cubicBezTo>
                    <a:pt x="200" y="103"/>
                    <a:pt x="201" y="104"/>
                    <a:pt x="202" y="104"/>
                  </a:cubicBezTo>
                  <a:cubicBezTo>
                    <a:pt x="203" y="104"/>
                    <a:pt x="204" y="104"/>
                    <a:pt x="204" y="103"/>
                  </a:cubicBezTo>
                  <a:cubicBezTo>
                    <a:pt x="204" y="102"/>
                    <a:pt x="205" y="100"/>
                    <a:pt x="205" y="96"/>
                  </a:cubicBezTo>
                  <a:cubicBezTo>
                    <a:pt x="205" y="91"/>
                    <a:pt x="205" y="91"/>
                    <a:pt x="205" y="91"/>
                  </a:cubicBezTo>
                  <a:cubicBezTo>
                    <a:pt x="206" y="87"/>
                    <a:pt x="206" y="85"/>
                    <a:pt x="206" y="84"/>
                  </a:cubicBezTo>
                  <a:cubicBezTo>
                    <a:pt x="206" y="83"/>
                    <a:pt x="206" y="82"/>
                    <a:pt x="206" y="82"/>
                  </a:cubicBezTo>
                  <a:cubicBezTo>
                    <a:pt x="206" y="80"/>
                    <a:pt x="205" y="79"/>
                    <a:pt x="203" y="79"/>
                  </a:cubicBezTo>
                  <a:cubicBezTo>
                    <a:pt x="203" y="79"/>
                    <a:pt x="201" y="79"/>
                    <a:pt x="200" y="80"/>
                  </a:cubicBezTo>
                  <a:cubicBezTo>
                    <a:pt x="199" y="80"/>
                    <a:pt x="197" y="80"/>
                    <a:pt x="193" y="80"/>
                  </a:cubicBezTo>
                  <a:cubicBezTo>
                    <a:pt x="181" y="81"/>
                    <a:pt x="181" y="81"/>
                    <a:pt x="181" y="81"/>
                  </a:cubicBezTo>
                  <a:cubicBezTo>
                    <a:pt x="175" y="81"/>
                    <a:pt x="169" y="81"/>
                    <a:pt x="161" y="81"/>
                  </a:cubicBezTo>
                  <a:cubicBezTo>
                    <a:pt x="149" y="81"/>
                    <a:pt x="139" y="81"/>
                    <a:pt x="131" y="80"/>
                  </a:cubicBezTo>
                  <a:cubicBezTo>
                    <a:pt x="128" y="79"/>
                    <a:pt x="126" y="79"/>
                    <a:pt x="125" y="79"/>
                  </a:cubicBezTo>
                  <a:cubicBezTo>
                    <a:pt x="122" y="79"/>
                    <a:pt x="121" y="80"/>
                    <a:pt x="121" y="82"/>
                  </a:cubicBezTo>
                  <a:cubicBezTo>
                    <a:pt x="121" y="83"/>
                    <a:pt x="121" y="83"/>
                    <a:pt x="123" y="83"/>
                  </a:cubicBezTo>
                  <a:cubicBezTo>
                    <a:pt x="129" y="83"/>
                    <a:pt x="132" y="85"/>
                    <a:pt x="134" y="88"/>
                  </a:cubicBezTo>
                  <a:cubicBezTo>
                    <a:pt x="136" y="91"/>
                    <a:pt x="137" y="96"/>
                    <a:pt x="137" y="105"/>
                  </a:cubicBezTo>
                  <a:cubicBezTo>
                    <a:pt x="137" y="180"/>
                    <a:pt x="137" y="180"/>
                    <a:pt x="137" y="180"/>
                  </a:cubicBezTo>
                  <a:cubicBezTo>
                    <a:pt x="137" y="186"/>
                    <a:pt x="137" y="186"/>
                    <a:pt x="137" y="186"/>
                  </a:cubicBezTo>
                  <a:cubicBezTo>
                    <a:pt x="137" y="193"/>
                    <a:pt x="135" y="198"/>
                    <a:pt x="130" y="199"/>
                  </a:cubicBezTo>
                  <a:cubicBezTo>
                    <a:pt x="127" y="200"/>
                    <a:pt x="127" y="200"/>
                    <a:pt x="127" y="200"/>
                  </a:cubicBezTo>
                  <a:cubicBezTo>
                    <a:pt x="126" y="200"/>
                    <a:pt x="125" y="201"/>
                    <a:pt x="125" y="202"/>
                  </a:cubicBezTo>
                  <a:cubicBezTo>
                    <a:pt x="125" y="203"/>
                    <a:pt x="126" y="204"/>
                    <a:pt x="128" y="204"/>
                  </a:cubicBezTo>
                  <a:cubicBezTo>
                    <a:pt x="128" y="204"/>
                    <a:pt x="130" y="204"/>
                    <a:pt x="132" y="203"/>
                  </a:cubicBezTo>
                  <a:cubicBezTo>
                    <a:pt x="137" y="202"/>
                    <a:pt x="144" y="202"/>
                    <a:pt x="154" y="202"/>
                  </a:cubicBezTo>
                  <a:cubicBezTo>
                    <a:pt x="162" y="202"/>
                    <a:pt x="171" y="203"/>
                    <a:pt x="183" y="204"/>
                  </a:cubicBezTo>
                  <a:cubicBezTo>
                    <a:pt x="185" y="204"/>
                    <a:pt x="188" y="204"/>
                    <a:pt x="189" y="204"/>
                  </a:cubicBezTo>
                  <a:cubicBezTo>
                    <a:pt x="197" y="204"/>
                    <a:pt x="204" y="201"/>
                    <a:pt x="209" y="194"/>
                  </a:cubicBezTo>
                  <a:cubicBezTo>
                    <a:pt x="214" y="189"/>
                    <a:pt x="216" y="185"/>
                    <a:pt x="216" y="181"/>
                  </a:cubicBezTo>
                  <a:cubicBezTo>
                    <a:pt x="216" y="179"/>
                    <a:pt x="215" y="178"/>
                    <a:pt x="214" y="178"/>
                  </a:cubicBezTo>
                  <a:cubicBezTo>
                    <a:pt x="214" y="178"/>
                    <a:pt x="213" y="179"/>
                    <a:pt x="212" y="180"/>
                  </a:cubicBezTo>
                  <a:cubicBezTo>
                    <a:pt x="206" y="190"/>
                    <a:pt x="190" y="196"/>
                    <a:pt x="167" y="196"/>
                  </a:cubicBezTo>
                  <a:cubicBezTo>
                    <a:pt x="160" y="196"/>
                    <a:pt x="155" y="195"/>
                    <a:pt x="153" y="194"/>
                  </a:cubicBezTo>
                  <a:cubicBezTo>
                    <a:pt x="152" y="193"/>
                    <a:pt x="151" y="189"/>
                    <a:pt x="151" y="184"/>
                  </a:cubicBezTo>
                  <a:cubicBezTo>
                    <a:pt x="151" y="151"/>
                    <a:pt x="151" y="151"/>
                    <a:pt x="151" y="151"/>
                  </a:cubicBezTo>
                  <a:cubicBezTo>
                    <a:pt x="151" y="149"/>
                    <a:pt x="151" y="149"/>
                    <a:pt x="151" y="149"/>
                  </a:cubicBezTo>
                  <a:cubicBezTo>
                    <a:pt x="151" y="147"/>
                    <a:pt x="151" y="146"/>
                    <a:pt x="152" y="145"/>
                  </a:cubicBezTo>
                  <a:cubicBezTo>
                    <a:pt x="153" y="144"/>
                    <a:pt x="155" y="144"/>
                    <a:pt x="158" y="144"/>
                  </a:cubicBezTo>
                  <a:cubicBezTo>
                    <a:pt x="178" y="144"/>
                    <a:pt x="178" y="144"/>
                    <a:pt x="178" y="144"/>
                  </a:cubicBezTo>
                  <a:cubicBezTo>
                    <a:pt x="183" y="144"/>
                    <a:pt x="186" y="145"/>
                    <a:pt x="188" y="146"/>
                  </a:cubicBezTo>
                  <a:cubicBezTo>
                    <a:pt x="191" y="148"/>
                    <a:pt x="192" y="150"/>
                    <a:pt x="193" y="154"/>
                  </a:cubicBezTo>
                  <a:cubicBezTo>
                    <a:pt x="193" y="157"/>
                    <a:pt x="193" y="157"/>
                    <a:pt x="193" y="157"/>
                  </a:cubicBezTo>
                  <a:cubicBezTo>
                    <a:pt x="193" y="158"/>
                    <a:pt x="194" y="159"/>
                    <a:pt x="196" y="159"/>
                  </a:cubicBezTo>
                  <a:cubicBezTo>
                    <a:pt x="197" y="159"/>
                    <a:pt x="197" y="158"/>
                    <a:pt x="197" y="157"/>
                  </a:cubicBezTo>
                  <a:cubicBezTo>
                    <a:pt x="197" y="156"/>
                    <a:pt x="197" y="155"/>
                    <a:pt x="197" y="154"/>
                  </a:cubicBezTo>
                  <a:cubicBezTo>
                    <a:pt x="197" y="150"/>
                    <a:pt x="197" y="147"/>
                    <a:pt x="197" y="143"/>
                  </a:cubicBezTo>
                  <a:cubicBezTo>
                    <a:pt x="197" y="138"/>
                    <a:pt x="197" y="133"/>
                    <a:pt x="197" y="127"/>
                  </a:cubicBezTo>
                  <a:cubicBezTo>
                    <a:pt x="197" y="127"/>
                    <a:pt x="197" y="126"/>
                    <a:pt x="197" y="125"/>
                  </a:cubicBezTo>
                  <a:cubicBezTo>
                    <a:pt x="197" y="124"/>
                    <a:pt x="197" y="123"/>
                    <a:pt x="196" y="123"/>
                  </a:cubicBezTo>
                  <a:cubicBezTo>
                    <a:pt x="194" y="123"/>
                    <a:pt x="194" y="124"/>
                    <a:pt x="193" y="125"/>
                  </a:cubicBezTo>
                  <a:cubicBezTo>
                    <a:pt x="193" y="129"/>
                    <a:pt x="192" y="132"/>
                    <a:pt x="191" y="133"/>
                  </a:cubicBezTo>
                  <a:cubicBezTo>
                    <a:pt x="190" y="134"/>
                    <a:pt x="188" y="135"/>
                    <a:pt x="185" y="135"/>
                  </a:cubicBezTo>
                  <a:cubicBezTo>
                    <a:pt x="181" y="136"/>
                    <a:pt x="176" y="136"/>
                    <a:pt x="170" y="136"/>
                  </a:cubicBezTo>
                  <a:cubicBezTo>
                    <a:pt x="156" y="136"/>
                    <a:pt x="156" y="136"/>
                    <a:pt x="156" y="136"/>
                  </a:cubicBezTo>
                  <a:cubicBezTo>
                    <a:pt x="153" y="136"/>
                    <a:pt x="152" y="136"/>
                    <a:pt x="151" y="136"/>
                  </a:cubicBezTo>
                  <a:cubicBezTo>
                    <a:pt x="151" y="135"/>
                    <a:pt x="151" y="133"/>
                    <a:pt x="151" y="131"/>
                  </a:cubicBezTo>
                  <a:cubicBezTo>
                    <a:pt x="151" y="95"/>
                    <a:pt x="151" y="95"/>
                    <a:pt x="151" y="95"/>
                  </a:cubicBezTo>
                  <a:cubicBezTo>
                    <a:pt x="151" y="91"/>
                    <a:pt x="151" y="89"/>
                    <a:pt x="152" y="88"/>
                  </a:cubicBezTo>
                  <a:close/>
                  <a:moveTo>
                    <a:pt x="333" y="109"/>
                  </a:moveTo>
                  <a:cubicBezTo>
                    <a:pt x="333" y="99"/>
                    <a:pt x="333" y="99"/>
                    <a:pt x="333" y="99"/>
                  </a:cubicBezTo>
                  <a:cubicBezTo>
                    <a:pt x="333" y="94"/>
                    <a:pt x="334" y="90"/>
                    <a:pt x="335" y="88"/>
                  </a:cubicBezTo>
                  <a:cubicBezTo>
                    <a:pt x="336" y="85"/>
                    <a:pt x="339" y="84"/>
                    <a:pt x="342" y="83"/>
                  </a:cubicBezTo>
                  <a:cubicBezTo>
                    <a:pt x="344" y="83"/>
                    <a:pt x="344" y="82"/>
                    <a:pt x="344" y="81"/>
                  </a:cubicBezTo>
                  <a:cubicBezTo>
                    <a:pt x="344" y="80"/>
                    <a:pt x="343" y="80"/>
                    <a:pt x="342" y="80"/>
                  </a:cubicBezTo>
                  <a:cubicBezTo>
                    <a:pt x="341" y="80"/>
                    <a:pt x="339" y="80"/>
                    <a:pt x="337" y="80"/>
                  </a:cubicBezTo>
                  <a:cubicBezTo>
                    <a:pt x="335" y="80"/>
                    <a:pt x="332" y="81"/>
                    <a:pt x="328" y="81"/>
                  </a:cubicBezTo>
                  <a:cubicBezTo>
                    <a:pt x="321" y="81"/>
                    <a:pt x="316" y="80"/>
                    <a:pt x="312" y="80"/>
                  </a:cubicBezTo>
                  <a:cubicBezTo>
                    <a:pt x="310" y="80"/>
                    <a:pt x="309" y="80"/>
                    <a:pt x="308" y="80"/>
                  </a:cubicBezTo>
                  <a:cubicBezTo>
                    <a:pt x="306" y="80"/>
                    <a:pt x="306" y="80"/>
                    <a:pt x="306" y="81"/>
                  </a:cubicBezTo>
                  <a:cubicBezTo>
                    <a:pt x="306" y="83"/>
                    <a:pt x="306" y="83"/>
                    <a:pt x="308" y="84"/>
                  </a:cubicBezTo>
                  <a:cubicBezTo>
                    <a:pt x="314" y="85"/>
                    <a:pt x="318" y="86"/>
                    <a:pt x="321" y="88"/>
                  </a:cubicBezTo>
                  <a:cubicBezTo>
                    <a:pt x="323" y="90"/>
                    <a:pt x="325" y="94"/>
                    <a:pt x="325" y="99"/>
                  </a:cubicBezTo>
                  <a:cubicBezTo>
                    <a:pt x="326" y="120"/>
                    <a:pt x="326" y="120"/>
                    <a:pt x="326" y="120"/>
                  </a:cubicBezTo>
                  <a:cubicBezTo>
                    <a:pt x="326" y="132"/>
                    <a:pt x="326" y="132"/>
                    <a:pt x="326" y="132"/>
                  </a:cubicBezTo>
                  <a:cubicBezTo>
                    <a:pt x="326" y="176"/>
                    <a:pt x="326" y="176"/>
                    <a:pt x="326" y="176"/>
                  </a:cubicBezTo>
                  <a:cubicBezTo>
                    <a:pt x="326" y="177"/>
                    <a:pt x="326" y="177"/>
                    <a:pt x="325" y="177"/>
                  </a:cubicBezTo>
                  <a:cubicBezTo>
                    <a:pt x="325" y="178"/>
                    <a:pt x="324" y="177"/>
                    <a:pt x="323" y="175"/>
                  </a:cubicBezTo>
                  <a:cubicBezTo>
                    <a:pt x="241" y="82"/>
                    <a:pt x="241" y="82"/>
                    <a:pt x="241" y="82"/>
                  </a:cubicBezTo>
                  <a:cubicBezTo>
                    <a:pt x="239" y="81"/>
                    <a:pt x="238" y="80"/>
                    <a:pt x="236" y="80"/>
                  </a:cubicBezTo>
                  <a:cubicBezTo>
                    <a:pt x="235" y="80"/>
                    <a:pt x="234" y="80"/>
                    <a:pt x="233" y="80"/>
                  </a:cubicBezTo>
                  <a:cubicBezTo>
                    <a:pt x="231" y="80"/>
                    <a:pt x="231" y="80"/>
                    <a:pt x="231" y="80"/>
                  </a:cubicBezTo>
                  <a:cubicBezTo>
                    <a:pt x="225" y="80"/>
                    <a:pt x="225" y="80"/>
                    <a:pt x="225" y="80"/>
                  </a:cubicBezTo>
                  <a:cubicBezTo>
                    <a:pt x="222" y="80"/>
                    <a:pt x="222" y="80"/>
                    <a:pt x="222" y="80"/>
                  </a:cubicBezTo>
                  <a:cubicBezTo>
                    <a:pt x="221" y="80"/>
                    <a:pt x="221" y="80"/>
                    <a:pt x="220" y="80"/>
                  </a:cubicBezTo>
                  <a:cubicBezTo>
                    <a:pt x="219" y="80"/>
                    <a:pt x="218" y="80"/>
                    <a:pt x="218" y="81"/>
                  </a:cubicBezTo>
                  <a:cubicBezTo>
                    <a:pt x="218" y="82"/>
                    <a:pt x="219" y="83"/>
                    <a:pt x="221" y="83"/>
                  </a:cubicBezTo>
                  <a:cubicBezTo>
                    <a:pt x="227" y="84"/>
                    <a:pt x="232" y="87"/>
                    <a:pt x="235" y="93"/>
                  </a:cubicBezTo>
                  <a:cubicBezTo>
                    <a:pt x="238" y="99"/>
                    <a:pt x="240" y="107"/>
                    <a:pt x="240" y="118"/>
                  </a:cubicBezTo>
                  <a:cubicBezTo>
                    <a:pt x="240" y="178"/>
                    <a:pt x="240" y="178"/>
                    <a:pt x="240" y="178"/>
                  </a:cubicBezTo>
                  <a:cubicBezTo>
                    <a:pt x="240" y="185"/>
                    <a:pt x="239" y="190"/>
                    <a:pt x="237" y="192"/>
                  </a:cubicBezTo>
                  <a:cubicBezTo>
                    <a:pt x="236" y="195"/>
                    <a:pt x="232" y="198"/>
                    <a:pt x="227" y="199"/>
                  </a:cubicBezTo>
                  <a:cubicBezTo>
                    <a:pt x="225" y="200"/>
                    <a:pt x="225" y="201"/>
                    <a:pt x="225" y="202"/>
                  </a:cubicBezTo>
                  <a:cubicBezTo>
                    <a:pt x="225" y="203"/>
                    <a:pt x="226" y="203"/>
                    <a:pt x="227" y="203"/>
                  </a:cubicBezTo>
                  <a:cubicBezTo>
                    <a:pt x="228" y="203"/>
                    <a:pt x="229" y="203"/>
                    <a:pt x="230" y="203"/>
                  </a:cubicBezTo>
                  <a:cubicBezTo>
                    <a:pt x="233" y="203"/>
                    <a:pt x="235" y="202"/>
                    <a:pt x="237" y="202"/>
                  </a:cubicBezTo>
                  <a:cubicBezTo>
                    <a:pt x="241" y="202"/>
                    <a:pt x="241" y="202"/>
                    <a:pt x="241" y="202"/>
                  </a:cubicBezTo>
                  <a:cubicBezTo>
                    <a:pt x="250" y="203"/>
                    <a:pt x="250" y="203"/>
                    <a:pt x="250" y="203"/>
                  </a:cubicBezTo>
                  <a:cubicBezTo>
                    <a:pt x="255" y="203"/>
                    <a:pt x="258" y="203"/>
                    <a:pt x="258" y="203"/>
                  </a:cubicBezTo>
                  <a:cubicBezTo>
                    <a:pt x="259" y="203"/>
                    <a:pt x="260" y="203"/>
                    <a:pt x="261" y="203"/>
                  </a:cubicBezTo>
                  <a:cubicBezTo>
                    <a:pt x="262" y="203"/>
                    <a:pt x="263" y="203"/>
                    <a:pt x="263" y="202"/>
                  </a:cubicBezTo>
                  <a:cubicBezTo>
                    <a:pt x="263" y="200"/>
                    <a:pt x="262" y="200"/>
                    <a:pt x="260" y="199"/>
                  </a:cubicBezTo>
                  <a:cubicBezTo>
                    <a:pt x="255" y="199"/>
                    <a:pt x="252" y="198"/>
                    <a:pt x="250" y="196"/>
                  </a:cubicBezTo>
                  <a:cubicBezTo>
                    <a:pt x="249" y="195"/>
                    <a:pt x="248" y="192"/>
                    <a:pt x="247" y="188"/>
                  </a:cubicBezTo>
                  <a:cubicBezTo>
                    <a:pt x="247" y="182"/>
                    <a:pt x="247" y="182"/>
                    <a:pt x="247" y="182"/>
                  </a:cubicBezTo>
                  <a:cubicBezTo>
                    <a:pt x="247" y="178"/>
                    <a:pt x="247" y="178"/>
                    <a:pt x="247" y="178"/>
                  </a:cubicBezTo>
                  <a:cubicBezTo>
                    <a:pt x="247" y="117"/>
                    <a:pt x="247" y="117"/>
                    <a:pt x="247" y="117"/>
                  </a:cubicBezTo>
                  <a:cubicBezTo>
                    <a:pt x="247" y="115"/>
                    <a:pt x="248" y="113"/>
                    <a:pt x="249" y="113"/>
                  </a:cubicBezTo>
                  <a:cubicBezTo>
                    <a:pt x="249" y="113"/>
                    <a:pt x="250" y="113"/>
                    <a:pt x="250" y="114"/>
                  </a:cubicBezTo>
                  <a:cubicBezTo>
                    <a:pt x="251" y="115"/>
                    <a:pt x="251" y="115"/>
                    <a:pt x="251" y="115"/>
                  </a:cubicBezTo>
                  <a:cubicBezTo>
                    <a:pt x="326" y="201"/>
                    <a:pt x="326" y="201"/>
                    <a:pt x="326" y="201"/>
                  </a:cubicBezTo>
                  <a:cubicBezTo>
                    <a:pt x="328" y="203"/>
                    <a:pt x="328" y="203"/>
                    <a:pt x="328" y="203"/>
                  </a:cubicBezTo>
                  <a:cubicBezTo>
                    <a:pt x="329" y="204"/>
                    <a:pt x="329" y="204"/>
                    <a:pt x="330" y="204"/>
                  </a:cubicBezTo>
                  <a:cubicBezTo>
                    <a:pt x="332" y="204"/>
                    <a:pt x="332" y="203"/>
                    <a:pt x="333" y="202"/>
                  </a:cubicBezTo>
                  <a:cubicBezTo>
                    <a:pt x="333" y="200"/>
                    <a:pt x="333" y="196"/>
                    <a:pt x="333" y="190"/>
                  </a:cubicBezTo>
                  <a:cubicBezTo>
                    <a:pt x="333" y="115"/>
                    <a:pt x="333" y="115"/>
                    <a:pt x="333" y="115"/>
                  </a:cubicBezTo>
                  <a:cubicBezTo>
                    <a:pt x="333" y="109"/>
                    <a:pt x="333" y="109"/>
                    <a:pt x="333" y="109"/>
                  </a:cubicBezTo>
                  <a:close/>
                  <a:moveTo>
                    <a:pt x="463" y="109"/>
                  </a:moveTo>
                  <a:cubicBezTo>
                    <a:pt x="463" y="99"/>
                    <a:pt x="463" y="99"/>
                    <a:pt x="463" y="99"/>
                  </a:cubicBezTo>
                  <a:cubicBezTo>
                    <a:pt x="463" y="94"/>
                    <a:pt x="463" y="90"/>
                    <a:pt x="465" y="88"/>
                  </a:cubicBezTo>
                  <a:cubicBezTo>
                    <a:pt x="466" y="85"/>
                    <a:pt x="468" y="84"/>
                    <a:pt x="472" y="83"/>
                  </a:cubicBezTo>
                  <a:cubicBezTo>
                    <a:pt x="473" y="83"/>
                    <a:pt x="474" y="82"/>
                    <a:pt x="474" y="81"/>
                  </a:cubicBezTo>
                  <a:cubicBezTo>
                    <a:pt x="474" y="80"/>
                    <a:pt x="473" y="80"/>
                    <a:pt x="471" y="80"/>
                  </a:cubicBezTo>
                  <a:cubicBezTo>
                    <a:pt x="470" y="80"/>
                    <a:pt x="469" y="80"/>
                    <a:pt x="467" y="80"/>
                  </a:cubicBezTo>
                  <a:cubicBezTo>
                    <a:pt x="465" y="80"/>
                    <a:pt x="462" y="81"/>
                    <a:pt x="458" y="81"/>
                  </a:cubicBezTo>
                  <a:cubicBezTo>
                    <a:pt x="451" y="81"/>
                    <a:pt x="445" y="80"/>
                    <a:pt x="441" y="80"/>
                  </a:cubicBezTo>
                  <a:cubicBezTo>
                    <a:pt x="440" y="80"/>
                    <a:pt x="438" y="80"/>
                    <a:pt x="438" y="80"/>
                  </a:cubicBezTo>
                  <a:cubicBezTo>
                    <a:pt x="436" y="80"/>
                    <a:pt x="435" y="80"/>
                    <a:pt x="435" y="81"/>
                  </a:cubicBezTo>
                  <a:cubicBezTo>
                    <a:pt x="435" y="83"/>
                    <a:pt x="436" y="83"/>
                    <a:pt x="438" y="84"/>
                  </a:cubicBezTo>
                  <a:cubicBezTo>
                    <a:pt x="444" y="85"/>
                    <a:pt x="448" y="86"/>
                    <a:pt x="450" y="88"/>
                  </a:cubicBezTo>
                  <a:cubicBezTo>
                    <a:pt x="453" y="90"/>
                    <a:pt x="454" y="94"/>
                    <a:pt x="455" y="99"/>
                  </a:cubicBezTo>
                  <a:cubicBezTo>
                    <a:pt x="456" y="120"/>
                    <a:pt x="456" y="120"/>
                    <a:pt x="456" y="120"/>
                  </a:cubicBezTo>
                  <a:cubicBezTo>
                    <a:pt x="456" y="132"/>
                    <a:pt x="456" y="132"/>
                    <a:pt x="456" y="132"/>
                  </a:cubicBezTo>
                  <a:cubicBezTo>
                    <a:pt x="456" y="176"/>
                    <a:pt x="456" y="176"/>
                    <a:pt x="456" y="176"/>
                  </a:cubicBezTo>
                  <a:cubicBezTo>
                    <a:pt x="456" y="177"/>
                    <a:pt x="455" y="177"/>
                    <a:pt x="455" y="177"/>
                  </a:cubicBezTo>
                  <a:cubicBezTo>
                    <a:pt x="454" y="178"/>
                    <a:pt x="454" y="177"/>
                    <a:pt x="452" y="175"/>
                  </a:cubicBezTo>
                  <a:cubicBezTo>
                    <a:pt x="370" y="82"/>
                    <a:pt x="370" y="82"/>
                    <a:pt x="370" y="82"/>
                  </a:cubicBezTo>
                  <a:cubicBezTo>
                    <a:pt x="369" y="81"/>
                    <a:pt x="367" y="80"/>
                    <a:pt x="366" y="80"/>
                  </a:cubicBezTo>
                  <a:cubicBezTo>
                    <a:pt x="365" y="80"/>
                    <a:pt x="364" y="80"/>
                    <a:pt x="362" y="80"/>
                  </a:cubicBezTo>
                  <a:cubicBezTo>
                    <a:pt x="361" y="80"/>
                    <a:pt x="361" y="80"/>
                    <a:pt x="361" y="80"/>
                  </a:cubicBezTo>
                  <a:cubicBezTo>
                    <a:pt x="355" y="80"/>
                    <a:pt x="355" y="80"/>
                    <a:pt x="355" y="80"/>
                  </a:cubicBezTo>
                  <a:cubicBezTo>
                    <a:pt x="351" y="80"/>
                    <a:pt x="351" y="80"/>
                    <a:pt x="351" y="80"/>
                  </a:cubicBezTo>
                  <a:cubicBezTo>
                    <a:pt x="351" y="80"/>
                    <a:pt x="350" y="80"/>
                    <a:pt x="350" y="80"/>
                  </a:cubicBezTo>
                  <a:cubicBezTo>
                    <a:pt x="349" y="80"/>
                    <a:pt x="348" y="80"/>
                    <a:pt x="348" y="81"/>
                  </a:cubicBezTo>
                  <a:cubicBezTo>
                    <a:pt x="348" y="82"/>
                    <a:pt x="349" y="83"/>
                    <a:pt x="350" y="83"/>
                  </a:cubicBezTo>
                  <a:cubicBezTo>
                    <a:pt x="357" y="84"/>
                    <a:pt x="361" y="87"/>
                    <a:pt x="365" y="93"/>
                  </a:cubicBezTo>
                  <a:cubicBezTo>
                    <a:pt x="368" y="99"/>
                    <a:pt x="369" y="107"/>
                    <a:pt x="369" y="118"/>
                  </a:cubicBezTo>
                  <a:cubicBezTo>
                    <a:pt x="369" y="178"/>
                    <a:pt x="369" y="178"/>
                    <a:pt x="369" y="178"/>
                  </a:cubicBezTo>
                  <a:cubicBezTo>
                    <a:pt x="369" y="185"/>
                    <a:pt x="369" y="190"/>
                    <a:pt x="367" y="192"/>
                  </a:cubicBezTo>
                  <a:cubicBezTo>
                    <a:pt x="365" y="195"/>
                    <a:pt x="362" y="198"/>
                    <a:pt x="357" y="199"/>
                  </a:cubicBezTo>
                  <a:cubicBezTo>
                    <a:pt x="355" y="200"/>
                    <a:pt x="354" y="201"/>
                    <a:pt x="354" y="202"/>
                  </a:cubicBezTo>
                  <a:cubicBezTo>
                    <a:pt x="354" y="203"/>
                    <a:pt x="355" y="203"/>
                    <a:pt x="357" y="203"/>
                  </a:cubicBezTo>
                  <a:cubicBezTo>
                    <a:pt x="357" y="203"/>
                    <a:pt x="358" y="203"/>
                    <a:pt x="360" y="203"/>
                  </a:cubicBezTo>
                  <a:cubicBezTo>
                    <a:pt x="362" y="203"/>
                    <a:pt x="364" y="202"/>
                    <a:pt x="367" y="202"/>
                  </a:cubicBezTo>
                  <a:cubicBezTo>
                    <a:pt x="371" y="202"/>
                    <a:pt x="371" y="202"/>
                    <a:pt x="371" y="202"/>
                  </a:cubicBezTo>
                  <a:cubicBezTo>
                    <a:pt x="380" y="203"/>
                    <a:pt x="380" y="203"/>
                    <a:pt x="380" y="203"/>
                  </a:cubicBezTo>
                  <a:cubicBezTo>
                    <a:pt x="384" y="203"/>
                    <a:pt x="387" y="203"/>
                    <a:pt x="388" y="203"/>
                  </a:cubicBezTo>
                  <a:cubicBezTo>
                    <a:pt x="389" y="203"/>
                    <a:pt x="390" y="203"/>
                    <a:pt x="390" y="203"/>
                  </a:cubicBezTo>
                  <a:cubicBezTo>
                    <a:pt x="392" y="203"/>
                    <a:pt x="392" y="203"/>
                    <a:pt x="392" y="202"/>
                  </a:cubicBezTo>
                  <a:cubicBezTo>
                    <a:pt x="392" y="200"/>
                    <a:pt x="391" y="200"/>
                    <a:pt x="389" y="199"/>
                  </a:cubicBezTo>
                  <a:cubicBezTo>
                    <a:pt x="385" y="199"/>
                    <a:pt x="381" y="198"/>
                    <a:pt x="380" y="196"/>
                  </a:cubicBezTo>
                  <a:cubicBezTo>
                    <a:pt x="378" y="195"/>
                    <a:pt x="377" y="192"/>
                    <a:pt x="377" y="188"/>
                  </a:cubicBezTo>
                  <a:cubicBezTo>
                    <a:pt x="377" y="182"/>
                    <a:pt x="377" y="182"/>
                    <a:pt x="377" y="182"/>
                  </a:cubicBezTo>
                  <a:cubicBezTo>
                    <a:pt x="377" y="178"/>
                    <a:pt x="377" y="178"/>
                    <a:pt x="377" y="178"/>
                  </a:cubicBezTo>
                  <a:cubicBezTo>
                    <a:pt x="377" y="117"/>
                    <a:pt x="377" y="117"/>
                    <a:pt x="377" y="117"/>
                  </a:cubicBezTo>
                  <a:cubicBezTo>
                    <a:pt x="377" y="115"/>
                    <a:pt x="377" y="113"/>
                    <a:pt x="378" y="113"/>
                  </a:cubicBezTo>
                  <a:cubicBezTo>
                    <a:pt x="379" y="113"/>
                    <a:pt x="379" y="113"/>
                    <a:pt x="380" y="114"/>
                  </a:cubicBezTo>
                  <a:cubicBezTo>
                    <a:pt x="380" y="115"/>
                    <a:pt x="380" y="115"/>
                    <a:pt x="380" y="115"/>
                  </a:cubicBezTo>
                  <a:cubicBezTo>
                    <a:pt x="456" y="201"/>
                    <a:pt x="456" y="201"/>
                    <a:pt x="456" y="201"/>
                  </a:cubicBezTo>
                  <a:cubicBezTo>
                    <a:pt x="458" y="203"/>
                    <a:pt x="458" y="203"/>
                    <a:pt x="458" y="203"/>
                  </a:cubicBezTo>
                  <a:cubicBezTo>
                    <a:pt x="458" y="204"/>
                    <a:pt x="459" y="204"/>
                    <a:pt x="460" y="204"/>
                  </a:cubicBezTo>
                  <a:cubicBezTo>
                    <a:pt x="461" y="204"/>
                    <a:pt x="462" y="203"/>
                    <a:pt x="462" y="202"/>
                  </a:cubicBezTo>
                  <a:cubicBezTo>
                    <a:pt x="463" y="200"/>
                    <a:pt x="463" y="196"/>
                    <a:pt x="463" y="190"/>
                  </a:cubicBezTo>
                  <a:cubicBezTo>
                    <a:pt x="463" y="115"/>
                    <a:pt x="463" y="115"/>
                    <a:pt x="463" y="115"/>
                  </a:cubicBezTo>
                  <a:cubicBezTo>
                    <a:pt x="463" y="109"/>
                    <a:pt x="463" y="109"/>
                    <a:pt x="463" y="109"/>
                  </a:cubicBezTo>
                  <a:close/>
                  <a:moveTo>
                    <a:pt x="512" y="88"/>
                  </a:moveTo>
                  <a:cubicBezTo>
                    <a:pt x="513" y="87"/>
                    <a:pt x="515" y="87"/>
                    <a:pt x="519" y="87"/>
                  </a:cubicBezTo>
                  <a:cubicBezTo>
                    <a:pt x="533" y="87"/>
                    <a:pt x="533" y="87"/>
                    <a:pt x="533" y="87"/>
                  </a:cubicBezTo>
                  <a:cubicBezTo>
                    <a:pt x="542" y="87"/>
                    <a:pt x="548" y="87"/>
                    <a:pt x="552" y="88"/>
                  </a:cubicBezTo>
                  <a:cubicBezTo>
                    <a:pt x="555" y="89"/>
                    <a:pt x="558" y="91"/>
                    <a:pt x="559" y="94"/>
                  </a:cubicBezTo>
                  <a:cubicBezTo>
                    <a:pt x="559" y="95"/>
                    <a:pt x="560" y="97"/>
                    <a:pt x="560" y="99"/>
                  </a:cubicBezTo>
                  <a:cubicBezTo>
                    <a:pt x="560" y="101"/>
                    <a:pt x="560" y="101"/>
                    <a:pt x="560" y="101"/>
                  </a:cubicBezTo>
                  <a:cubicBezTo>
                    <a:pt x="560" y="103"/>
                    <a:pt x="560" y="104"/>
                    <a:pt x="562" y="104"/>
                  </a:cubicBezTo>
                  <a:cubicBezTo>
                    <a:pt x="563" y="104"/>
                    <a:pt x="563" y="104"/>
                    <a:pt x="564" y="103"/>
                  </a:cubicBezTo>
                  <a:cubicBezTo>
                    <a:pt x="564" y="102"/>
                    <a:pt x="564" y="100"/>
                    <a:pt x="564" y="96"/>
                  </a:cubicBezTo>
                  <a:cubicBezTo>
                    <a:pt x="565" y="91"/>
                    <a:pt x="565" y="91"/>
                    <a:pt x="565" y="91"/>
                  </a:cubicBezTo>
                  <a:cubicBezTo>
                    <a:pt x="565" y="87"/>
                    <a:pt x="565" y="85"/>
                    <a:pt x="566" y="84"/>
                  </a:cubicBezTo>
                  <a:cubicBezTo>
                    <a:pt x="566" y="83"/>
                    <a:pt x="566" y="82"/>
                    <a:pt x="566" y="82"/>
                  </a:cubicBezTo>
                  <a:cubicBezTo>
                    <a:pt x="566" y="80"/>
                    <a:pt x="565" y="79"/>
                    <a:pt x="563" y="79"/>
                  </a:cubicBezTo>
                  <a:cubicBezTo>
                    <a:pt x="562" y="79"/>
                    <a:pt x="561" y="79"/>
                    <a:pt x="559" y="80"/>
                  </a:cubicBezTo>
                  <a:cubicBezTo>
                    <a:pt x="559" y="80"/>
                    <a:pt x="556" y="80"/>
                    <a:pt x="553" y="80"/>
                  </a:cubicBezTo>
                  <a:cubicBezTo>
                    <a:pt x="540" y="81"/>
                    <a:pt x="540" y="81"/>
                    <a:pt x="540" y="81"/>
                  </a:cubicBezTo>
                  <a:cubicBezTo>
                    <a:pt x="535" y="81"/>
                    <a:pt x="528" y="81"/>
                    <a:pt x="521" y="81"/>
                  </a:cubicBezTo>
                  <a:cubicBezTo>
                    <a:pt x="509" y="81"/>
                    <a:pt x="499" y="81"/>
                    <a:pt x="490" y="80"/>
                  </a:cubicBezTo>
                  <a:cubicBezTo>
                    <a:pt x="488" y="79"/>
                    <a:pt x="486" y="79"/>
                    <a:pt x="484" y="79"/>
                  </a:cubicBezTo>
                  <a:cubicBezTo>
                    <a:pt x="482" y="79"/>
                    <a:pt x="480" y="80"/>
                    <a:pt x="480" y="82"/>
                  </a:cubicBezTo>
                  <a:cubicBezTo>
                    <a:pt x="480" y="83"/>
                    <a:pt x="481" y="83"/>
                    <a:pt x="483" y="83"/>
                  </a:cubicBezTo>
                  <a:cubicBezTo>
                    <a:pt x="488" y="83"/>
                    <a:pt x="492" y="85"/>
                    <a:pt x="494" y="88"/>
                  </a:cubicBezTo>
                  <a:cubicBezTo>
                    <a:pt x="496" y="91"/>
                    <a:pt x="497" y="96"/>
                    <a:pt x="497" y="105"/>
                  </a:cubicBezTo>
                  <a:cubicBezTo>
                    <a:pt x="497" y="180"/>
                    <a:pt x="497" y="180"/>
                    <a:pt x="497" y="180"/>
                  </a:cubicBezTo>
                  <a:cubicBezTo>
                    <a:pt x="496" y="186"/>
                    <a:pt x="496" y="186"/>
                    <a:pt x="496" y="186"/>
                  </a:cubicBezTo>
                  <a:cubicBezTo>
                    <a:pt x="496" y="193"/>
                    <a:pt x="494" y="198"/>
                    <a:pt x="490" y="199"/>
                  </a:cubicBezTo>
                  <a:cubicBezTo>
                    <a:pt x="487" y="200"/>
                    <a:pt x="487" y="200"/>
                    <a:pt x="487" y="200"/>
                  </a:cubicBezTo>
                  <a:cubicBezTo>
                    <a:pt x="485" y="200"/>
                    <a:pt x="484" y="201"/>
                    <a:pt x="484" y="202"/>
                  </a:cubicBezTo>
                  <a:cubicBezTo>
                    <a:pt x="484" y="203"/>
                    <a:pt x="485" y="204"/>
                    <a:pt x="487" y="204"/>
                  </a:cubicBezTo>
                  <a:cubicBezTo>
                    <a:pt x="488" y="204"/>
                    <a:pt x="490" y="204"/>
                    <a:pt x="492" y="203"/>
                  </a:cubicBezTo>
                  <a:cubicBezTo>
                    <a:pt x="496" y="202"/>
                    <a:pt x="503" y="202"/>
                    <a:pt x="514" y="202"/>
                  </a:cubicBezTo>
                  <a:cubicBezTo>
                    <a:pt x="521" y="202"/>
                    <a:pt x="531" y="203"/>
                    <a:pt x="542" y="204"/>
                  </a:cubicBezTo>
                  <a:cubicBezTo>
                    <a:pt x="545" y="204"/>
                    <a:pt x="547" y="204"/>
                    <a:pt x="549" y="204"/>
                  </a:cubicBezTo>
                  <a:cubicBezTo>
                    <a:pt x="557" y="204"/>
                    <a:pt x="564" y="201"/>
                    <a:pt x="569" y="194"/>
                  </a:cubicBezTo>
                  <a:cubicBezTo>
                    <a:pt x="573" y="189"/>
                    <a:pt x="575" y="185"/>
                    <a:pt x="575" y="181"/>
                  </a:cubicBezTo>
                  <a:cubicBezTo>
                    <a:pt x="575" y="179"/>
                    <a:pt x="575" y="178"/>
                    <a:pt x="574" y="178"/>
                  </a:cubicBezTo>
                  <a:cubicBezTo>
                    <a:pt x="573" y="178"/>
                    <a:pt x="572" y="179"/>
                    <a:pt x="572" y="180"/>
                  </a:cubicBezTo>
                  <a:cubicBezTo>
                    <a:pt x="565" y="190"/>
                    <a:pt x="550" y="196"/>
                    <a:pt x="527" y="196"/>
                  </a:cubicBezTo>
                  <a:cubicBezTo>
                    <a:pt x="519" y="196"/>
                    <a:pt x="515" y="195"/>
                    <a:pt x="513" y="194"/>
                  </a:cubicBezTo>
                  <a:cubicBezTo>
                    <a:pt x="511" y="193"/>
                    <a:pt x="510" y="189"/>
                    <a:pt x="510" y="184"/>
                  </a:cubicBezTo>
                  <a:cubicBezTo>
                    <a:pt x="510" y="151"/>
                    <a:pt x="510" y="151"/>
                    <a:pt x="510" y="151"/>
                  </a:cubicBezTo>
                  <a:cubicBezTo>
                    <a:pt x="510" y="149"/>
                    <a:pt x="510" y="149"/>
                    <a:pt x="510" y="149"/>
                  </a:cubicBezTo>
                  <a:cubicBezTo>
                    <a:pt x="510" y="147"/>
                    <a:pt x="511" y="146"/>
                    <a:pt x="512" y="145"/>
                  </a:cubicBezTo>
                  <a:cubicBezTo>
                    <a:pt x="513" y="144"/>
                    <a:pt x="514" y="144"/>
                    <a:pt x="517" y="144"/>
                  </a:cubicBezTo>
                  <a:cubicBezTo>
                    <a:pt x="537" y="144"/>
                    <a:pt x="537" y="144"/>
                    <a:pt x="537" y="144"/>
                  </a:cubicBezTo>
                  <a:cubicBezTo>
                    <a:pt x="542" y="144"/>
                    <a:pt x="546" y="145"/>
                    <a:pt x="548" y="146"/>
                  </a:cubicBezTo>
                  <a:cubicBezTo>
                    <a:pt x="550" y="148"/>
                    <a:pt x="552" y="150"/>
                    <a:pt x="552" y="154"/>
                  </a:cubicBezTo>
                  <a:cubicBezTo>
                    <a:pt x="553" y="157"/>
                    <a:pt x="553" y="157"/>
                    <a:pt x="553" y="157"/>
                  </a:cubicBezTo>
                  <a:cubicBezTo>
                    <a:pt x="553" y="158"/>
                    <a:pt x="554" y="159"/>
                    <a:pt x="555" y="159"/>
                  </a:cubicBezTo>
                  <a:cubicBezTo>
                    <a:pt x="556" y="159"/>
                    <a:pt x="557" y="158"/>
                    <a:pt x="557" y="157"/>
                  </a:cubicBezTo>
                  <a:cubicBezTo>
                    <a:pt x="557" y="156"/>
                    <a:pt x="557" y="155"/>
                    <a:pt x="557" y="154"/>
                  </a:cubicBezTo>
                  <a:cubicBezTo>
                    <a:pt x="556" y="150"/>
                    <a:pt x="556" y="147"/>
                    <a:pt x="556" y="143"/>
                  </a:cubicBezTo>
                  <a:cubicBezTo>
                    <a:pt x="556" y="138"/>
                    <a:pt x="556" y="133"/>
                    <a:pt x="557" y="127"/>
                  </a:cubicBezTo>
                  <a:cubicBezTo>
                    <a:pt x="557" y="127"/>
                    <a:pt x="557" y="126"/>
                    <a:pt x="557" y="125"/>
                  </a:cubicBezTo>
                  <a:cubicBezTo>
                    <a:pt x="557" y="124"/>
                    <a:pt x="556" y="123"/>
                    <a:pt x="555" y="123"/>
                  </a:cubicBezTo>
                  <a:cubicBezTo>
                    <a:pt x="554" y="123"/>
                    <a:pt x="553" y="124"/>
                    <a:pt x="553" y="125"/>
                  </a:cubicBezTo>
                  <a:cubicBezTo>
                    <a:pt x="552" y="129"/>
                    <a:pt x="551" y="132"/>
                    <a:pt x="550" y="133"/>
                  </a:cubicBezTo>
                  <a:cubicBezTo>
                    <a:pt x="549" y="134"/>
                    <a:pt x="547" y="135"/>
                    <a:pt x="544" y="135"/>
                  </a:cubicBezTo>
                  <a:cubicBezTo>
                    <a:pt x="540" y="136"/>
                    <a:pt x="536" y="136"/>
                    <a:pt x="529" y="136"/>
                  </a:cubicBezTo>
                  <a:cubicBezTo>
                    <a:pt x="516" y="136"/>
                    <a:pt x="516" y="136"/>
                    <a:pt x="516" y="136"/>
                  </a:cubicBezTo>
                  <a:cubicBezTo>
                    <a:pt x="513" y="136"/>
                    <a:pt x="511" y="136"/>
                    <a:pt x="511" y="136"/>
                  </a:cubicBezTo>
                  <a:cubicBezTo>
                    <a:pt x="510" y="135"/>
                    <a:pt x="510" y="133"/>
                    <a:pt x="510" y="131"/>
                  </a:cubicBezTo>
                  <a:cubicBezTo>
                    <a:pt x="510" y="95"/>
                    <a:pt x="510" y="95"/>
                    <a:pt x="510" y="95"/>
                  </a:cubicBezTo>
                  <a:cubicBezTo>
                    <a:pt x="510" y="91"/>
                    <a:pt x="511" y="89"/>
                    <a:pt x="512" y="88"/>
                  </a:cubicBezTo>
                  <a:close/>
                  <a:moveTo>
                    <a:pt x="603" y="87"/>
                  </a:moveTo>
                  <a:cubicBezTo>
                    <a:pt x="596" y="93"/>
                    <a:pt x="593" y="101"/>
                    <a:pt x="593" y="111"/>
                  </a:cubicBezTo>
                  <a:cubicBezTo>
                    <a:pt x="593" y="119"/>
                    <a:pt x="595" y="126"/>
                    <a:pt x="601" y="132"/>
                  </a:cubicBezTo>
                  <a:cubicBezTo>
                    <a:pt x="606" y="137"/>
                    <a:pt x="616" y="142"/>
                    <a:pt x="629" y="147"/>
                  </a:cubicBezTo>
                  <a:cubicBezTo>
                    <a:pt x="642" y="151"/>
                    <a:pt x="649" y="154"/>
                    <a:pt x="652" y="157"/>
                  </a:cubicBezTo>
                  <a:cubicBezTo>
                    <a:pt x="657" y="161"/>
                    <a:pt x="660" y="167"/>
                    <a:pt x="660" y="173"/>
                  </a:cubicBezTo>
                  <a:cubicBezTo>
                    <a:pt x="660" y="180"/>
                    <a:pt x="657" y="186"/>
                    <a:pt x="651" y="191"/>
                  </a:cubicBezTo>
                  <a:cubicBezTo>
                    <a:pt x="646" y="196"/>
                    <a:pt x="639" y="198"/>
                    <a:pt x="631" y="198"/>
                  </a:cubicBezTo>
                  <a:cubicBezTo>
                    <a:pt x="623" y="198"/>
                    <a:pt x="615" y="196"/>
                    <a:pt x="608" y="191"/>
                  </a:cubicBezTo>
                  <a:cubicBezTo>
                    <a:pt x="601" y="186"/>
                    <a:pt x="597" y="179"/>
                    <a:pt x="595" y="172"/>
                  </a:cubicBezTo>
                  <a:cubicBezTo>
                    <a:pt x="594" y="169"/>
                    <a:pt x="593" y="168"/>
                    <a:pt x="592" y="168"/>
                  </a:cubicBezTo>
                  <a:cubicBezTo>
                    <a:pt x="591" y="168"/>
                    <a:pt x="590" y="168"/>
                    <a:pt x="590" y="170"/>
                  </a:cubicBezTo>
                  <a:cubicBezTo>
                    <a:pt x="590" y="172"/>
                    <a:pt x="591" y="176"/>
                    <a:pt x="592" y="182"/>
                  </a:cubicBezTo>
                  <a:cubicBezTo>
                    <a:pt x="594" y="187"/>
                    <a:pt x="594" y="189"/>
                    <a:pt x="595" y="190"/>
                  </a:cubicBezTo>
                  <a:cubicBezTo>
                    <a:pt x="595" y="193"/>
                    <a:pt x="596" y="195"/>
                    <a:pt x="596" y="196"/>
                  </a:cubicBezTo>
                  <a:cubicBezTo>
                    <a:pt x="596" y="197"/>
                    <a:pt x="597" y="198"/>
                    <a:pt x="598" y="198"/>
                  </a:cubicBezTo>
                  <a:cubicBezTo>
                    <a:pt x="601" y="200"/>
                    <a:pt x="605" y="202"/>
                    <a:pt x="610" y="203"/>
                  </a:cubicBezTo>
                  <a:cubicBezTo>
                    <a:pt x="616" y="204"/>
                    <a:pt x="621" y="205"/>
                    <a:pt x="626" y="205"/>
                  </a:cubicBezTo>
                  <a:cubicBezTo>
                    <a:pt x="638" y="205"/>
                    <a:pt x="649" y="201"/>
                    <a:pt x="657" y="194"/>
                  </a:cubicBezTo>
                  <a:cubicBezTo>
                    <a:pt x="665" y="187"/>
                    <a:pt x="669" y="178"/>
                    <a:pt x="669" y="167"/>
                  </a:cubicBezTo>
                  <a:cubicBezTo>
                    <a:pt x="669" y="150"/>
                    <a:pt x="658" y="139"/>
                    <a:pt x="636" y="131"/>
                  </a:cubicBezTo>
                  <a:cubicBezTo>
                    <a:pt x="625" y="128"/>
                    <a:pt x="617" y="125"/>
                    <a:pt x="615" y="124"/>
                  </a:cubicBezTo>
                  <a:cubicBezTo>
                    <a:pt x="612" y="122"/>
                    <a:pt x="609" y="120"/>
                    <a:pt x="607" y="117"/>
                  </a:cubicBezTo>
                  <a:cubicBezTo>
                    <a:pt x="604" y="113"/>
                    <a:pt x="602" y="109"/>
                    <a:pt x="602" y="104"/>
                  </a:cubicBezTo>
                  <a:cubicBezTo>
                    <a:pt x="602" y="98"/>
                    <a:pt x="605" y="94"/>
                    <a:pt x="609" y="90"/>
                  </a:cubicBezTo>
                  <a:cubicBezTo>
                    <a:pt x="613" y="86"/>
                    <a:pt x="618" y="84"/>
                    <a:pt x="625" y="84"/>
                  </a:cubicBezTo>
                  <a:cubicBezTo>
                    <a:pt x="633" y="84"/>
                    <a:pt x="640" y="86"/>
                    <a:pt x="647" y="90"/>
                  </a:cubicBezTo>
                  <a:cubicBezTo>
                    <a:pt x="653" y="95"/>
                    <a:pt x="658" y="100"/>
                    <a:pt x="660" y="106"/>
                  </a:cubicBezTo>
                  <a:cubicBezTo>
                    <a:pt x="661" y="109"/>
                    <a:pt x="662" y="111"/>
                    <a:pt x="663" y="111"/>
                  </a:cubicBezTo>
                  <a:cubicBezTo>
                    <a:pt x="664" y="111"/>
                    <a:pt x="665" y="110"/>
                    <a:pt x="665" y="108"/>
                  </a:cubicBezTo>
                  <a:cubicBezTo>
                    <a:pt x="665" y="107"/>
                    <a:pt x="665" y="106"/>
                    <a:pt x="664" y="104"/>
                  </a:cubicBezTo>
                  <a:cubicBezTo>
                    <a:pt x="663" y="95"/>
                    <a:pt x="663" y="95"/>
                    <a:pt x="663" y="95"/>
                  </a:cubicBezTo>
                  <a:cubicBezTo>
                    <a:pt x="662" y="90"/>
                    <a:pt x="662" y="87"/>
                    <a:pt x="662" y="86"/>
                  </a:cubicBezTo>
                  <a:cubicBezTo>
                    <a:pt x="662" y="83"/>
                    <a:pt x="661" y="81"/>
                    <a:pt x="659" y="82"/>
                  </a:cubicBezTo>
                  <a:cubicBezTo>
                    <a:pt x="659" y="82"/>
                    <a:pt x="659" y="82"/>
                    <a:pt x="658" y="82"/>
                  </a:cubicBezTo>
                  <a:cubicBezTo>
                    <a:pt x="657" y="83"/>
                    <a:pt x="657" y="83"/>
                    <a:pt x="657" y="83"/>
                  </a:cubicBezTo>
                  <a:cubicBezTo>
                    <a:pt x="656" y="84"/>
                    <a:pt x="656" y="84"/>
                    <a:pt x="655" y="84"/>
                  </a:cubicBezTo>
                  <a:cubicBezTo>
                    <a:pt x="655" y="84"/>
                    <a:pt x="654" y="84"/>
                    <a:pt x="653" y="84"/>
                  </a:cubicBezTo>
                  <a:cubicBezTo>
                    <a:pt x="647" y="81"/>
                    <a:pt x="647" y="81"/>
                    <a:pt x="647" y="81"/>
                  </a:cubicBezTo>
                  <a:cubicBezTo>
                    <a:pt x="643" y="79"/>
                    <a:pt x="638" y="78"/>
                    <a:pt x="631" y="78"/>
                  </a:cubicBezTo>
                  <a:cubicBezTo>
                    <a:pt x="620" y="78"/>
                    <a:pt x="611" y="81"/>
                    <a:pt x="603" y="87"/>
                  </a:cubicBezTo>
                  <a:close/>
                  <a:moveTo>
                    <a:pt x="700" y="87"/>
                  </a:moveTo>
                  <a:cubicBezTo>
                    <a:pt x="692" y="93"/>
                    <a:pt x="689" y="101"/>
                    <a:pt x="689" y="111"/>
                  </a:cubicBezTo>
                  <a:cubicBezTo>
                    <a:pt x="689" y="119"/>
                    <a:pt x="692" y="126"/>
                    <a:pt x="697" y="132"/>
                  </a:cubicBezTo>
                  <a:cubicBezTo>
                    <a:pt x="703" y="137"/>
                    <a:pt x="712" y="142"/>
                    <a:pt x="725" y="147"/>
                  </a:cubicBezTo>
                  <a:cubicBezTo>
                    <a:pt x="738" y="151"/>
                    <a:pt x="746" y="154"/>
                    <a:pt x="748" y="157"/>
                  </a:cubicBezTo>
                  <a:cubicBezTo>
                    <a:pt x="754" y="161"/>
                    <a:pt x="756" y="167"/>
                    <a:pt x="756" y="173"/>
                  </a:cubicBezTo>
                  <a:cubicBezTo>
                    <a:pt x="756" y="180"/>
                    <a:pt x="753" y="186"/>
                    <a:pt x="748" y="191"/>
                  </a:cubicBezTo>
                  <a:cubicBezTo>
                    <a:pt x="742" y="196"/>
                    <a:pt x="735" y="198"/>
                    <a:pt x="727" y="198"/>
                  </a:cubicBezTo>
                  <a:cubicBezTo>
                    <a:pt x="719" y="198"/>
                    <a:pt x="711" y="196"/>
                    <a:pt x="704" y="191"/>
                  </a:cubicBezTo>
                  <a:cubicBezTo>
                    <a:pt x="698" y="186"/>
                    <a:pt x="693" y="179"/>
                    <a:pt x="691" y="172"/>
                  </a:cubicBezTo>
                  <a:cubicBezTo>
                    <a:pt x="690" y="169"/>
                    <a:pt x="689" y="168"/>
                    <a:pt x="688" y="168"/>
                  </a:cubicBezTo>
                  <a:cubicBezTo>
                    <a:pt x="687" y="168"/>
                    <a:pt x="686" y="168"/>
                    <a:pt x="686" y="170"/>
                  </a:cubicBezTo>
                  <a:cubicBezTo>
                    <a:pt x="686" y="172"/>
                    <a:pt x="687" y="176"/>
                    <a:pt x="688" y="182"/>
                  </a:cubicBezTo>
                  <a:cubicBezTo>
                    <a:pt x="690" y="187"/>
                    <a:pt x="691" y="189"/>
                    <a:pt x="691" y="190"/>
                  </a:cubicBezTo>
                  <a:cubicBezTo>
                    <a:pt x="691" y="193"/>
                    <a:pt x="692" y="195"/>
                    <a:pt x="692" y="196"/>
                  </a:cubicBezTo>
                  <a:cubicBezTo>
                    <a:pt x="693" y="197"/>
                    <a:pt x="693" y="198"/>
                    <a:pt x="694" y="198"/>
                  </a:cubicBezTo>
                  <a:cubicBezTo>
                    <a:pt x="697" y="200"/>
                    <a:pt x="701" y="202"/>
                    <a:pt x="707" y="203"/>
                  </a:cubicBezTo>
                  <a:cubicBezTo>
                    <a:pt x="712" y="204"/>
                    <a:pt x="717" y="205"/>
                    <a:pt x="722" y="205"/>
                  </a:cubicBezTo>
                  <a:cubicBezTo>
                    <a:pt x="734" y="205"/>
                    <a:pt x="745" y="201"/>
                    <a:pt x="753" y="194"/>
                  </a:cubicBezTo>
                  <a:cubicBezTo>
                    <a:pt x="761" y="187"/>
                    <a:pt x="765" y="178"/>
                    <a:pt x="765" y="167"/>
                  </a:cubicBezTo>
                  <a:cubicBezTo>
                    <a:pt x="765" y="150"/>
                    <a:pt x="754" y="139"/>
                    <a:pt x="732" y="131"/>
                  </a:cubicBezTo>
                  <a:cubicBezTo>
                    <a:pt x="721" y="128"/>
                    <a:pt x="714" y="125"/>
                    <a:pt x="711" y="124"/>
                  </a:cubicBezTo>
                  <a:cubicBezTo>
                    <a:pt x="708" y="122"/>
                    <a:pt x="705" y="120"/>
                    <a:pt x="703" y="117"/>
                  </a:cubicBezTo>
                  <a:cubicBezTo>
                    <a:pt x="700" y="113"/>
                    <a:pt x="699" y="109"/>
                    <a:pt x="699" y="104"/>
                  </a:cubicBezTo>
                  <a:cubicBezTo>
                    <a:pt x="699" y="98"/>
                    <a:pt x="701" y="94"/>
                    <a:pt x="705" y="90"/>
                  </a:cubicBezTo>
                  <a:cubicBezTo>
                    <a:pt x="709" y="86"/>
                    <a:pt x="715" y="84"/>
                    <a:pt x="721" y="84"/>
                  </a:cubicBezTo>
                  <a:cubicBezTo>
                    <a:pt x="729" y="84"/>
                    <a:pt x="736" y="86"/>
                    <a:pt x="743" y="90"/>
                  </a:cubicBezTo>
                  <a:cubicBezTo>
                    <a:pt x="750" y="95"/>
                    <a:pt x="754" y="100"/>
                    <a:pt x="756" y="106"/>
                  </a:cubicBezTo>
                  <a:cubicBezTo>
                    <a:pt x="757" y="109"/>
                    <a:pt x="758" y="111"/>
                    <a:pt x="759" y="111"/>
                  </a:cubicBezTo>
                  <a:cubicBezTo>
                    <a:pt x="760" y="111"/>
                    <a:pt x="761" y="110"/>
                    <a:pt x="761" y="108"/>
                  </a:cubicBezTo>
                  <a:cubicBezTo>
                    <a:pt x="761" y="107"/>
                    <a:pt x="761" y="106"/>
                    <a:pt x="760" y="104"/>
                  </a:cubicBezTo>
                  <a:cubicBezTo>
                    <a:pt x="759" y="95"/>
                    <a:pt x="759" y="95"/>
                    <a:pt x="759" y="95"/>
                  </a:cubicBezTo>
                  <a:cubicBezTo>
                    <a:pt x="758" y="90"/>
                    <a:pt x="758" y="87"/>
                    <a:pt x="758" y="86"/>
                  </a:cubicBezTo>
                  <a:cubicBezTo>
                    <a:pt x="758" y="83"/>
                    <a:pt x="757" y="81"/>
                    <a:pt x="756" y="82"/>
                  </a:cubicBezTo>
                  <a:cubicBezTo>
                    <a:pt x="755" y="82"/>
                    <a:pt x="755" y="82"/>
                    <a:pt x="755" y="82"/>
                  </a:cubicBezTo>
                  <a:cubicBezTo>
                    <a:pt x="753" y="83"/>
                    <a:pt x="753" y="83"/>
                    <a:pt x="753" y="83"/>
                  </a:cubicBezTo>
                  <a:cubicBezTo>
                    <a:pt x="753" y="84"/>
                    <a:pt x="752" y="84"/>
                    <a:pt x="751" y="84"/>
                  </a:cubicBezTo>
                  <a:cubicBezTo>
                    <a:pt x="751" y="84"/>
                    <a:pt x="750" y="84"/>
                    <a:pt x="750" y="84"/>
                  </a:cubicBezTo>
                  <a:cubicBezTo>
                    <a:pt x="743" y="81"/>
                    <a:pt x="743" y="81"/>
                    <a:pt x="743" y="81"/>
                  </a:cubicBezTo>
                  <a:cubicBezTo>
                    <a:pt x="739" y="79"/>
                    <a:pt x="734" y="78"/>
                    <a:pt x="727" y="78"/>
                  </a:cubicBezTo>
                  <a:cubicBezTo>
                    <a:pt x="716" y="78"/>
                    <a:pt x="707" y="81"/>
                    <a:pt x="700" y="87"/>
                  </a:cubicBezTo>
                  <a:close/>
                  <a:moveTo>
                    <a:pt x="808" y="88"/>
                  </a:moveTo>
                  <a:cubicBezTo>
                    <a:pt x="809" y="87"/>
                    <a:pt x="812" y="87"/>
                    <a:pt x="815" y="87"/>
                  </a:cubicBezTo>
                  <a:cubicBezTo>
                    <a:pt x="829" y="87"/>
                    <a:pt x="829" y="87"/>
                    <a:pt x="829" y="87"/>
                  </a:cubicBezTo>
                  <a:cubicBezTo>
                    <a:pt x="838" y="87"/>
                    <a:pt x="845" y="87"/>
                    <a:pt x="848" y="88"/>
                  </a:cubicBezTo>
                  <a:cubicBezTo>
                    <a:pt x="852" y="89"/>
                    <a:pt x="854" y="91"/>
                    <a:pt x="855" y="94"/>
                  </a:cubicBezTo>
                  <a:cubicBezTo>
                    <a:pt x="856" y="95"/>
                    <a:pt x="856" y="97"/>
                    <a:pt x="856" y="99"/>
                  </a:cubicBezTo>
                  <a:cubicBezTo>
                    <a:pt x="856" y="101"/>
                    <a:pt x="856" y="101"/>
                    <a:pt x="856" y="101"/>
                  </a:cubicBezTo>
                  <a:cubicBezTo>
                    <a:pt x="856" y="103"/>
                    <a:pt x="857" y="104"/>
                    <a:pt x="858" y="104"/>
                  </a:cubicBezTo>
                  <a:cubicBezTo>
                    <a:pt x="859" y="104"/>
                    <a:pt x="860" y="104"/>
                    <a:pt x="860" y="103"/>
                  </a:cubicBezTo>
                  <a:cubicBezTo>
                    <a:pt x="860" y="102"/>
                    <a:pt x="860" y="100"/>
                    <a:pt x="861" y="96"/>
                  </a:cubicBezTo>
                  <a:cubicBezTo>
                    <a:pt x="861" y="91"/>
                    <a:pt x="861" y="91"/>
                    <a:pt x="861" y="91"/>
                  </a:cubicBezTo>
                  <a:cubicBezTo>
                    <a:pt x="861" y="87"/>
                    <a:pt x="862" y="85"/>
                    <a:pt x="862" y="84"/>
                  </a:cubicBezTo>
                  <a:cubicBezTo>
                    <a:pt x="862" y="83"/>
                    <a:pt x="862" y="82"/>
                    <a:pt x="862" y="82"/>
                  </a:cubicBezTo>
                  <a:cubicBezTo>
                    <a:pt x="862" y="80"/>
                    <a:pt x="861" y="79"/>
                    <a:pt x="859" y="79"/>
                  </a:cubicBezTo>
                  <a:cubicBezTo>
                    <a:pt x="858" y="79"/>
                    <a:pt x="857" y="79"/>
                    <a:pt x="856" y="80"/>
                  </a:cubicBezTo>
                  <a:cubicBezTo>
                    <a:pt x="855" y="80"/>
                    <a:pt x="853" y="80"/>
                    <a:pt x="849" y="80"/>
                  </a:cubicBezTo>
                  <a:cubicBezTo>
                    <a:pt x="837" y="81"/>
                    <a:pt x="837" y="81"/>
                    <a:pt x="837" y="81"/>
                  </a:cubicBezTo>
                  <a:cubicBezTo>
                    <a:pt x="831" y="81"/>
                    <a:pt x="824" y="81"/>
                    <a:pt x="817" y="81"/>
                  </a:cubicBezTo>
                  <a:cubicBezTo>
                    <a:pt x="805" y="81"/>
                    <a:pt x="795" y="81"/>
                    <a:pt x="787" y="80"/>
                  </a:cubicBezTo>
                  <a:cubicBezTo>
                    <a:pt x="784" y="79"/>
                    <a:pt x="782" y="79"/>
                    <a:pt x="781" y="79"/>
                  </a:cubicBezTo>
                  <a:cubicBezTo>
                    <a:pt x="778" y="79"/>
                    <a:pt x="777" y="80"/>
                    <a:pt x="777" y="82"/>
                  </a:cubicBezTo>
                  <a:cubicBezTo>
                    <a:pt x="777" y="83"/>
                    <a:pt x="777" y="83"/>
                    <a:pt x="779" y="83"/>
                  </a:cubicBezTo>
                  <a:cubicBezTo>
                    <a:pt x="785" y="83"/>
                    <a:pt x="788" y="85"/>
                    <a:pt x="790" y="88"/>
                  </a:cubicBezTo>
                  <a:cubicBezTo>
                    <a:pt x="792" y="91"/>
                    <a:pt x="793" y="96"/>
                    <a:pt x="793" y="105"/>
                  </a:cubicBezTo>
                  <a:cubicBezTo>
                    <a:pt x="793" y="180"/>
                    <a:pt x="793" y="180"/>
                    <a:pt x="793" y="180"/>
                  </a:cubicBezTo>
                  <a:cubicBezTo>
                    <a:pt x="793" y="186"/>
                    <a:pt x="793" y="186"/>
                    <a:pt x="793" y="186"/>
                  </a:cubicBezTo>
                  <a:cubicBezTo>
                    <a:pt x="793" y="193"/>
                    <a:pt x="791" y="198"/>
                    <a:pt x="786" y="199"/>
                  </a:cubicBezTo>
                  <a:cubicBezTo>
                    <a:pt x="783" y="200"/>
                    <a:pt x="783" y="200"/>
                    <a:pt x="783" y="200"/>
                  </a:cubicBezTo>
                  <a:cubicBezTo>
                    <a:pt x="781" y="200"/>
                    <a:pt x="781" y="201"/>
                    <a:pt x="781" y="202"/>
                  </a:cubicBezTo>
                  <a:cubicBezTo>
                    <a:pt x="781" y="203"/>
                    <a:pt x="782" y="204"/>
                    <a:pt x="783" y="204"/>
                  </a:cubicBezTo>
                  <a:cubicBezTo>
                    <a:pt x="784" y="204"/>
                    <a:pt x="786" y="204"/>
                    <a:pt x="788" y="203"/>
                  </a:cubicBezTo>
                  <a:cubicBezTo>
                    <a:pt x="792" y="202"/>
                    <a:pt x="800" y="202"/>
                    <a:pt x="810" y="202"/>
                  </a:cubicBezTo>
                  <a:cubicBezTo>
                    <a:pt x="818" y="202"/>
                    <a:pt x="827" y="203"/>
                    <a:pt x="838" y="204"/>
                  </a:cubicBezTo>
                  <a:cubicBezTo>
                    <a:pt x="841" y="204"/>
                    <a:pt x="844" y="204"/>
                    <a:pt x="845" y="204"/>
                  </a:cubicBezTo>
                  <a:cubicBezTo>
                    <a:pt x="853" y="204"/>
                    <a:pt x="860" y="201"/>
                    <a:pt x="865" y="194"/>
                  </a:cubicBezTo>
                  <a:cubicBezTo>
                    <a:pt x="870" y="189"/>
                    <a:pt x="872" y="185"/>
                    <a:pt x="872" y="181"/>
                  </a:cubicBezTo>
                  <a:cubicBezTo>
                    <a:pt x="872" y="179"/>
                    <a:pt x="871" y="178"/>
                    <a:pt x="870" y="178"/>
                  </a:cubicBezTo>
                  <a:cubicBezTo>
                    <a:pt x="869" y="178"/>
                    <a:pt x="869" y="179"/>
                    <a:pt x="868" y="180"/>
                  </a:cubicBezTo>
                  <a:cubicBezTo>
                    <a:pt x="861" y="190"/>
                    <a:pt x="846" y="196"/>
                    <a:pt x="823" y="196"/>
                  </a:cubicBezTo>
                  <a:cubicBezTo>
                    <a:pt x="816" y="196"/>
                    <a:pt x="811" y="195"/>
                    <a:pt x="809" y="194"/>
                  </a:cubicBezTo>
                  <a:cubicBezTo>
                    <a:pt x="807" y="193"/>
                    <a:pt x="807" y="189"/>
                    <a:pt x="807" y="184"/>
                  </a:cubicBezTo>
                  <a:cubicBezTo>
                    <a:pt x="807" y="151"/>
                    <a:pt x="807" y="151"/>
                    <a:pt x="807" y="151"/>
                  </a:cubicBezTo>
                  <a:cubicBezTo>
                    <a:pt x="806" y="149"/>
                    <a:pt x="806" y="149"/>
                    <a:pt x="806" y="149"/>
                  </a:cubicBezTo>
                  <a:cubicBezTo>
                    <a:pt x="806" y="147"/>
                    <a:pt x="807" y="146"/>
                    <a:pt x="808" y="145"/>
                  </a:cubicBezTo>
                  <a:cubicBezTo>
                    <a:pt x="809" y="144"/>
                    <a:pt x="811" y="144"/>
                    <a:pt x="814" y="144"/>
                  </a:cubicBezTo>
                  <a:cubicBezTo>
                    <a:pt x="833" y="144"/>
                    <a:pt x="833" y="144"/>
                    <a:pt x="833" y="144"/>
                  </a:cubicBezTo>
                  <a:cubicBezTo>
                    <a:pt x="839" y="144"/>
                    <a:pt x="842" y="145"/>
                    <a:pt x="844" y="146"/>
                  </a:cubicBezTo>
                  <a:cubicBezTo>
                    <a:pt x="846" y="148"/>
                    <a:pt x="848" y="150"/>
                    <a:pt x="849" y="154"/>
                  </a:cubicBezTo>
                  <a:cubicBezTo>
                    <a:pt x="849" y="157"/>
                    <a:pt x="849" y="157"/>
                    <a:pt x="849" y="157"/>
                  </a:cubicBezTo>
                  <a:cubicBezTo>
                    <a:pt x="849" y="158"/>
                    <a:pt x="850" y="159"/>
                    <a:pt x="851" y="159"/>
                  </a:cubicBezTo>
                  <a:cubicBezTo>
                    <a:pt x="853" y="159"/>
                    <a:pt x="853" y="158"/>
                    <a:pt x="853" y="157"/>
                  </a:cubicBezTo>
                  <a:cubicBezTo>
                    <a:pt x="853" y="156"/>
                    <a:pt x="853" y="155"/>
                    <a:pt x="853" y="154"/>
                  </a:cubicBezTo>
                  <a:cubicBezTo>
                    <a:pt x="853" y="150"/>
                    <a:pt x="852" y="147"/>
                    <a:pt x="852" y="143"/>
                  </a:cubicBezTo>
                  <a:cubicBezTo>
                    <a:pt x="852" y="138"/>
                    <a:pt x="853" y="133"/>
                    <a:pt x="853" y="127"/>
                  </a:cubicBezTo>
                  <a:cubicBezTo>
                    <a:pt x="853" y="127"/>
                    <a:pt x="853" y="126"/>
                    <a:pt x="853" y="125"/>
                  </a:cubicBezTo>
                  <a:cubicBezTo>
                    <a:pt x="853" y="124"/>
                    <a:pt x="853" y="123"/>
                    <a:pt x="852" y="123"/>
                  </a:cubicBezTo>
                  <a:cubicBezTo>
                    <a:pt x="850" y="123"/>
                    <a:pt x="850" y="124"/>
                    <a:pt x="849" y="125"/>
                  </a:cubicBezTo>
                  <a:cubicBezTo>
                    <a:pt x="849" y="129"/>
                    <a:pt x="848" y="132"/>
                    <a:pt x="847" y="133"/>
                  </a:cubicBezTo>
                  <a:cubicBezTo>
                    <a:pt x="846" y="134"/>
                    <a:pt x="844" y="135"/>
                    <a:pt x="840" y="135"/>
                  </a:cubicBezTo>
                  <a:cubicBezTo>
                    <a:pt x="837" y="136"/>
                    <a:pt x="832" y="136"/>
                    <a:pt x="826" y="136"/>
                  </a:cubicBezTo>
                  <a:cubicBezTo>
                    <a:pt x="812" y="136"/>
                    <a:pt x="812" y="136"/>
                    <a:pt x="812" y="136"/>
                  </a:cubicBezTo>
                  <a:cubicBezTo>
                    <a:pt x="809" y="136"/>
                    <a:pt x="808" y="136"/>
                    <a:pt x="807" y="136"/>
                  </a:cubicBezTo>
                  <a:cubicBezTo>
                    <a:pt x="807" y="135"/>
                    <a:pt x="807" y="133"/>
                    <a:pt x="807" y="131"/>
                  </a:cubicBezTo>
                  <a:cubicBezTo>
                    <a:pt x="807" y="95"/>
                    <a:pt x="807" y="95"/>
                    <a:pt x="807" y="95"/>
                  </a:cubicBezTo>
                  <a:cubicBezTo>
                    <a:pt x="807" y="91"/>
                    <a:pt x="807" y="89"/>
                    <a:pt x="808" y="88"/>
                  </a:cubicBezTo>
                  <a:close/>
                  <a:moveTo>
                    <a:pt x="910" y="88"/>
                  </a:moveTo>
                  <a:cubicBezTo>
                    <a:pt x="912" y="87"/>
                    <a:pt x="914" y="87"/>
                    <a:pt x="918" y="87"/>
                  </a:cubicBezTo>
                  <a:cubicBezTo>
                    <a:pt x="932" y="87"/>
                    <a:pt x="932" y="87"/>
                    <a:pt x="932" y="87"/>
                  </a:cubicBezTo>
                  <a:cubicBezTo>
                    <a:pt x="941" y="87"/>
                    <a:pt x="947" y="87"/>
                    <a:pt x="951" y="88"/>
                  </a:cubicBezTo>
                  <a:cubicBezTo>
                    <a:pt x="954" y="89"/>
                    <a:pt x="956" y="91"/>
                    <a:pt x="957" y="94"/>
                  </a:cubicBezTo>
                  <a:cubicBezTo>
                    <a:pt x="958" y="95"/>
                    <a:pt x="959" y="97"/>
                    <a:pt x="959" y="99"/>
                  </a:cubicBezTo>
                  <a:cubicBezTo>
                    <a:pt x="959" y="101"/>
                    <a:pt x="959" y="101"/>
                    <a:pt x="959" y="101"/>
                  </a:cubicBezTo>
                  <a:cubicBezTo>
                    <a:pt x="959" y="103"/>
                    <a:pt x="959" y="104"/>
                    <a:pt x="960" y="104"/>
                  </a:cubicBezTo>
                  <a:cubicBezTo>
                    <a:pt x="961" y="104"/>
                    <a:pt x="962" y="104"/>
                    <a:pt x="962" y="103"/>
                  </a:cubicBezTo>
                  <a:cubicBezTo>
                    <a:pt x="963" y="102"/>
                    <a:pt x="963" y="100"/>
                    <a:pt x="963" y="96"/>
                  </a:cubicBezTo>
                  <a:cubicBezTo>
                    <a:pt x="964" y="91"/>
                    <a:pt x="964" y="91"/>
                    <a:pt x="964" y="91"/>
                  </a:cubicBezTo>
                  <a:cubicBezTo>
                    <a:pt x="964" y="87"/>
                    <a:pt x="964" y="85"/>
                    <a:pt x="964" y="84"/>
                  </a:cubicBezTo>
                  <a:cubicBezTo>
                    <a:pt x="964" y="83"/>
                    <a:pt x="965" y="82"/>
                    <a:pt x="965" y="82"/>
                  </a:cubicBezTo>
                  <a:cubicBezTo>
                    <a:pt x="965" y="80"/>
                    <a:pt x="964" y="79"/>
                    <a:pt x="962" y="79"/>
                  </a:cubicBezTo>
                  <a:cubicBezTo>
                    <a:pt x="961" y="79"/>
                    <a:pt x="960" y="79"/>
                    <a:pt x="958" y="80"/>
                  </a:cubicBezTo>
                  <a:cubicBezTo>
                    <a:pt x="957" y="80"/>
                    <a:pt x="955" y="80"/>
                    <a:pt x="952" y="80"/>
                  </a:cubicBezTo>
                  <a:cubicBezTo>
                    <a:pt x="939" y="81"/>
                    <a:pt x="939" y="81"/>
                    <a:pt x="939" y="81"/>
                  </a:cubicBezTo>
                  <a:cubicBezTo>
                    <a:pt x="933" y="81"/>
                    <a:pt x="927" y="81"/>
                    <a:pt x="920" y="81"/>
                  </a:cubicBezTo>
                  <a:cubicBezTo>
                    <a:pt x="908" y="81"/>
                    <a:pt x="897" y="81"/>
                    <a:pt x="889" y="80"/>
                  </a:cubicBezTo>
                  <a:cubicBezTo>
                    <a:pt x="886" y="79"/>
                    <a:pt x="884" y="79"/>
                    <a:pt x="883" y="79"/>
                  </a:cubicBezTo>
                  <a:cubicBezTo>
                    <a:pt x="880" y="79"/>
                    <a:pt x="879" y="80"/>
                    <a:pt x="879" y="82"/>
                  </a:cubicBezTo>
                  <a:cubicBezTo>
                    <a:pt x="879" y="83"/>
                    <a:pt x="880" y="83"/>
                    <a:pt x="881" y="83"/>
                  </a:cubicBezTo>
                  <a:cubicBezTo>
                    <a:pt x="887" y="83"/>
                    <a:pt x="891" y="85"/>
                    <a:pt x="892" y="88"/>
                  </a:cubicBezTo>
                  <a:cubicBezTo>
                    <a:pt x="894" y="91"/>
                    <a:pt x="895" y="96"/>
                    <a:pt x="895" y="105"/>
                  </a:cubicBezTo>
                  <a:cubicBezTo>
                    <a:pt x="895" y="180"/>
                    <a:pt x="895" y="180"/>
                    <a:pt x="895" y="180"/>
                  </a:cubicBezTo>
                  <a:cubicBezTo>
                    <a:pt x="895" y="186"/>
                    <a:pt x="895" y="186"/>
                    <a:pt x="895" y="186"/>
                  </a:cubicBezTo>
                  <a:cubicBezTo>
                    <a:pt x="895" y="193"/>
                    <a:pt x="893" y="198"/>
                    <a:pt x="889" y="199"/>
                  </a:cubicBezTo>
                  <a:cubicBezTo>
                    <a:pt x="885" y="200"/>
                    <a:pt x="885" y="200"/>
                    <a:pt x="885" y="200"/>
                  </a:cubicBezTo>
                  <a:cubicBezTo>
                    <a:pt x="884" y="200"/>
                    <a:pt x="883" y="201"/>
                    <a:pt x="883" y="202"/>
                  </a:cubicBezTo>
                  <a:cubicBezTo>
                    <a:pt x="883" y="203"/>
                    <a:pt x="884" y="204"/>
                    <a:pt x="886" y="204"/>
                  </a:cubicBezTo>
                  <a:cubicBezTo>
                    <a:pt x="887" y="204"/>
                    <a:pt x="888" y="204"/>
                    <a:pt x="890" y="203"/>
                  </a:cubicBezTo>
                  <a:cubicBezTo>
                    <a:pt x="895" y="202"/>
                    <a:pt x="902" y="202"/>
                    <a:pt x="913" y="202"/>
                  </a:cubicBezTo>
                  <a:cubicBezTo>
                    <a:pt x="920" y="202"/>
                    <a:pt x="929" y="203"/>
                    <a:pt x="941" y="204"/>
                  </a:cubicBezTo>
                  <a:cubicBezTo>
                    <a:pt x="944" y="204"/>
                    <a:pt x="946" y="204"/>
                    <a:pt x="948" y="204"/>
                  </a:cubicBezTo>
                  <a:cubicBezTo>
                    <a:pt x="956" y="204"/>
                    <a:pt x="962" y="201"/>
                    <a:pt x="968" y="194"/>
                  </a:cubicBezTo>
                  <a:cubicBezTo>
                    <a:pt x="972" y="189"/>
                    <a:pt x="974" y="185"/>
                    <a:pt x="974" y="181"/>
                  </a:cubicBezTo>
                  <a:cubicBezTo>
                    <a:pt x="974" y="179"/>
                    <a:pt x="974" y="178"/>
                    <a:pt x="972" y="178"/>
                  </a:cubicBezTo>
                  <a:cubicBezTo>
                    <a:pt x="972" y="178"/>
                    <a:pt x="971" y="179"/>
                    <a:pt x="970" y="180"/>
                  </a:cubicBezTo>
                  <a:cubicBezTo>
                    <a:pt x="964" y="190"/>
                    <a:pt x="949" y="196"/>
                    <a:pt x="925" y="196"/>
                  </a:cubicBezTo>
                  <a:cubicBezTo>
                    <a:pt x="918" y="196"/>
                    <a:pt x="913" y="195"/>
                    <a:pt x="912" y="194"/>
                  </a:cubicBezTo>
                  <a:cubicBezTo>
                    <a:pt x="910" y="193"/>
                    <a:pt x="909" y="189"/>
                    <a:pt x="909" y="184"/>
                  </a:cubicBezTo>
                  <a:cubicBezTo>
                    <a:pt x="909" y="151"/>
                    <a:pt x="909" y="151"/>
                    <a:pt x="909" y="151"/>
                  </a:cubicBezTo>
                  <a:cubicBezTo>
                    <a:pt x="909" y="149"/>
                    <a:pt x="909" y="149"/>
                    <a:pt x="909" y="149"/>
                  </a:cubicBezTo>
                  <a:cubicBezTo>
                    <a:pt x="909" y="147"/>
                    <a:pt x="909" y="146"/>
                    <a:pt x="910" y="145"/>
                  </a:cubicBezTo>
                  <a:cubicBezTo>
                    <a:pt x="911" y="144"/>
                    <a:pt x="913" y="144"/>
                    <a:pt x="916" y="144"/>
                  </a:cubicBezTo>
                  <a:cubicBezTo>
                    <a:pt x="936" y="144"/>
                    <a:pt x="936" y="144"/>
                    <a:pt x="936" y="144"/>
                  </a:cubicBezTo>
                  <a:cubicBezTo>
                    <a:pt x="941" y="144"/>
                    <a:pt x="945" y="145"/>
                    <a:pt x="947" y="146"/>
                  </a:cubicBezTo>
                  <a:cubicBezTo>
                    <a:pt x="949" y="148"/>
                    <a:pt x="950" y="150"/>
                    <a:pt x="951" y="154"/>
                  </a:cubicBezTo>
                  <a:cubicBezTo>
                    <a:pt x="951" y="157"/>
                    <a:pt x="951" y="157"/>
                    <a:pt x="951" y="157"/>
                  </a:cubicBezTo>
                  <a:cubicBezTo>
                    <a:pt x="952" y="158"/>
                    <a:pt x="952" y="159"/>
                    <a:pt x="954" y="159"/>
                  </a:cubicBezTo>
                  <a:cubicBezTo>
                    <a:pt x="955" y="159"/>
                    <a:pt x="955" y="158"/>
                    <a:pt x="955" y="157"/>
                  </a:cubicBezTo>
                  <a:cubicBezTo>
                    <a:pt x="955" y="156"/>
                    <a:pt x="955" y="155"/>
                    <a:pt x="955" y="154"/>
                  </a:cubicBezTo>
                  <a:cubicBezTo>
                    <a:pt x="955" y="150"/>
                    <a:pt x="955" y="147"/>
                    <a:pt x="955" y="143"/>
                  </a:cubicBezTo>
                  <a:cubicBezTo>
                    <a:pt x="955" y="138"/>
                    <a:pt x="955" y="133"/>
                    <a:pt x="956" y="127"/>
                  </a:cubicBezTo>
                  <a:cubicBezTo>
                    <a:pt x="956" y="127"/>
                    <a:pt x="956" y="126"/>
                    <a:pt x="956" y="125"/>
                  </a:cubicBezTo>
                  <a:cubicBezTo>
                    <a:pt x="956" y="124"/>
                    <a:pt x="955" y="123"/>
                    <a:pt x="954" y="123"/>
                  </a:cubicBezTo>
                  <a:cubicBezTo>
                    <a:pt x="953" y="123"/>
                    <a:pt x="952" y="124"/>
                    <a:pt x="952" y="125"/>
                  </a:cubicBezTo>
                  <a:cubicBezTo>
                    <a:pt x="951" y="129"/>
                    <a:pt x="950" y="132"/>
                    <a:pt x="949" y="133"/>
                  </a:cubicBezTo>
                  <a:cubicBezTo>
                    <a:pt x="948" y="134"/>
                    <a:pt x="946" y="135"/>
                    <a:pt x="943" y="135"/>
                  </a:cubicBezTo>
                  <a:cubicBezTo>
                    <a:pt x="939" y="136"/>
                    <a:pt x="934" y="136"/>
                    <a:pt x="928" y="136"/>
                  </a:cubicBezTo>
                  <a:cubicBezTo>
                    <a:pt x="914" y="136"/>
                    <a:pt x="914" y="136"/>
                    <a:pt x="914" y="136"/>
                  </a:cubicBezTo>
                  <a:cubicBezTo>
                    <a:pt x="912" y="136"/>
                    <a:pt x="910" y="136"/>
                    <a:pt x="910" y="136"/>
                  </a:cubicBezTo>
                  <a:cubicBezTo>
                    <a:pt x="909" y="135"/>
                    <a:pt x="909" y="133"/>
                    <a:pt x="909" y="131"/>
                  </a:cubicBezTo>
                  <a:cubicBezTo>
                    <a:pt x="909" y="95"/>
                    <a:pt x="909" y="95"/>
                    <a:pt x="909" y="95"/>
                  </a:cubicBezTo>
                  <a:cubicBezTo>
                    <a:pt x="909" y="91"/>
                    <a:pt x="909" y="89"/>
                    <a:pt x="910" y="88"/>
                  </a:cubicBezTo>
                  <a:close/>
                  <a:moveTo>
                    <a:pt x="32" y="6"/>
                  </a:moveTo>
                  <a:cubicBezTo>
                    <a:pt x="33" y="5"/>
                    <a:pt x="35" y="5"/>
                    <a:pt x="39" y="5"/>
                  </a:cubicBezTo>
                  <a:cubicBezTo>
                    <a:pt x="42" y="5"/>
                    <a:pt x="44" y="5"/>
                    <a:pt x="46" y="7"/>
                  </a:cubicBezTo>
                  <a:cubicBezTo>
                    <a:pt x="47" y="8"/>
                    <a:pt x="48" y="9"/>
                    <a:pt x="49" y="12"/>
                  </a:cubicBezTo>
                  <a:cubicBezTo>
                    <a:pt x="49" y="13"/>
                    <a:pt x="50" y="13"/>
                    <a:pt x="50" y="13"/>
                  </a:cubicBezTo>
                  <a:cubicBezTo>
                    <a:pt x="51" y="13"/>
                    <a:pt x="51" y="13"/>
                    <a:pt x="51" y="12"/>
                  </a:cubicBezTo>
                  <a:cubicBezTo>
                    <a:pt x="51" y="11"/>
                    <a:pt x="51" y="10"/>
                    <a:pt x="51" y="9"/>
                  </a:cubicBezTo>
                  <a:cubicBezTo>
                    <a:pt x="51" y="7"/>
                    <a:pt x="51" y="6"/>
                    <a:pt x="51" y="6"/>
                  </a:cubicBezTo>
                  <a:cubicBezTo>
                    <a:pt x="50" y="3"/>
                    <a:pt x="50" y="3"/>
                    <a:pt x="50" y="3"/>
                  </a:cubicBezTo>
                  <a:cubicBezTo>
                    <a:pt x="50" y="2"/>
                    <a:pt x="50" y="1"/>
                    <a:pt x="48" y="1"/>
                  </a:cubicBezTo>
                  <a:cubicBezTo>
                    <a:pt x="48" y="1"/>
                    <a:pt x="47" y="1"/>
                    <a:pt x="46" y="1"/>
                  </a:cubicBezTo>
                  <a:cubicBezTo>
                    <a:pt x="39" y="1"/>
                    <a:pt x="32" y="2"/>
                    <a:pt x="26" y="2"/>
                  </a:cubicBezTo>
                  <a:cubicBezTo>
                    <a:pt x="17" y="1"/>
                    <a:pt x="17" y="1"/>
                    <a:pt x="17" y="1"/>
                  </a:cubicBezTo>
                  <a:cubicBezTo>
                    <a:pt x="9" y="1"/>
                    <a:pt x="9" y="1"/>
                    <a:pt x="9" y="1"/>
                  </a:cubicBezTo>
                  <a:cubicBezTo>
                    <a:pt x="7" y="1"/>
                    <a:pt x="5" y="1"/>
                    <a:pt x="4" y="1"/>
                  </a:cubicBezTo>
                  <a:cubicBezTo>
                    <a:pt x="4" y="1"/>
                    <a:pt x="3" y="1"/>
                    <a:pt x="3" y="1"/>
                  </a:cubicBezTo>
                  <a:cubicBezTo>
                    <a:pt x="2" y="1"/>
                    <a:pt x="2" y="2"/>
                    <a:pt x="2" y="3"/>
                  </a:cubicBezTo>
                  <a:cubicBezTo>
                    <a:pt x="1" y="5"/>
                    <a:pt x="1" y="5"/>
                    <a:pt x="1" y="5"/>
                  </a:cubicBezTo>
                  <a:cubicBezTo>
                    <a:pt x="1" y="8"/>
                    <a:pt x="1" y="8"/>
                    <a:pt x="1" y="8"/>
                  </a:cubicBezTo>
                  <a:cubicBezTo>
                    <a:pt x="0" y="12"/>
                    <a:pt x="0" y="12"/>
                    <a:pt x="0" y="12"/>
                  </a:cubicBezTo>
                  <a:cubicBezTo>
                    <a:pt x="0" y="13"/>
                    <a:pt x="0" y="14"/>
                    <a:pt x="0" y="15"/>
                  </a:cubicBezTo>
                  <a:cubicBezTo>
                    <a:pt x="0" y="16"/>
                    <a:pt x="0" y="16"/>
                    <a:pt x="1" y="16"/>
                  </a:cubicBezTo>
                  <a:cubicBezTo>
                    <a:pt x="2" y="16"/>
                    <a:pt x="2" y="16"/>
                    <a:pt x="3" y="14"/>
                  </a:cubicBezTo>
                  <a:cubicBezTo>
                    <a:pt x="3" y="13"/>
                    <a:pt x="3" y="13"/>
                    <a:pt x="3" y="13"/>
                  </a:cubicBezTo>
                  <a:cubicBezTo>
                    <a:pt x="4" y="11"/>
                    <a:pt x="4" y="9"/>
                    <a:pt x="5" y="8"/>
                  </a:cubicBezTo>
                  <a:cubicBezTo>
                    <a:pt x="5" y="7"/>
                    <a:pt x="6" y="7"/>
                    <a:pt x="7" y="6"/>
                  </a:cubicBezTo>
                  <a:cubicBezTo>
                    <a:pt x="9" y="5"/>
                    <a:pt x="13" y="5"/>
                    <a:pt x="18" y="5"/>
                  </a:cubicBezTo>
                  <a:cubicBezTo>
                    <a:pt x="20" y="5"/>
                    <a:pt x="21" y="6"/>
                    <a:pt x="21" y="8"/>
                  </a:cubicBezTo>
                  <a:cubicBezTo>
                    <a:pt x="21" y="43"/>
                    <a:pt x="21" y="43"/>
                    <a:pt x="21" y="43"/>
                  </a:cubicBezTo>
                  <a:cubicBezTo>
                    <a:pt x="21" y="44"/>
                    <a:pt x="21" y="44"/>
                    <a:pt x="21" y="44"/>
                  </a:cubicBezTo>
                  <a:cubicBezTo>
                    <a:pt x="21" y="47"/>
                    <a:pt x="21" y="49"/>
                    <a:pt x="20" y="50"/>
                  </a:cubicBezTo>
                  <a:cubicBezTo>
                    <a:pt x="19" y="51"/>
                    <a:pt x="17" y="52"/>
                    <a:pt x="15" y="52"/>
                  </a:cubicBezTo>
                  <a:cubicBezTo>
                    <a:pt x="14" y="52"/>
                    <a:pt x="14" y="52"/>
                    <a:pt x="14" y="52"/>
                  </a:cubicBezTo>
                  <a:cubicBezTo>
                    <a:pt x="13" y="53"/>
                    <a:pt x="13" y="53"/>
                    <a:pt x="13" y="54"/>
                  </a:cubicBezTo>
                  <a:cubicBezTo>
                    <a:pt x="13" y="54"/>
                    <a:pt x="14" y="55"/>
                    <a:pt x="14" y="55"/>
                  </a:cubicBezTo>
                  <a:cubicBezTo>
                    <a:pt x="15" y="55"/>
                    <a:pt x="15" y="55"/>
                    <a:pt x="16" y="54"/>
                  </a:cubicBezTo>
                  <a:cubicBezTo>
                    <a:pt x="25" y="54"/>
                    <a:pt x="25" y="54"/>
                    <a:pt x="25" y="54"/>
                  </a:cubicBezTo>
                  <a:cubicBezTo>
                    <a:pt x="26" y="54"/>
                    <a:pt x="27" y="54"/>
                    <a:pt x="29" y="54"/>
                  </a:cubicBezTo>
                  <a:cubicBezTo>
                    <a:pt x="29" y="54"/>
                    <a:pt x="30" y="54"/>
                    <a:pt x="30" y="54"/>
                  </a:cubicBezTo>
                  <a:cubicBezTo>
                    <a:pt x="35" y="54"/>
                    <a:pt x="35" y="54"/>
                    <a:pt x="35" y="54"/>
                  </a:cubicBezTo>
                  <a:cubicBezTo>
                    <a:pt x="38" y="54"/>
                    <a:pt x="38" y="54"/>
                    <a:pt x="38" y="54"/>
                  </a:cubicBezTo>
                  <a:cubicBezTo>
                    <a:pt x="39" y="54"/>
                    <a:pt x="39" y="54"/>
                    <a:pt x="39" y="54"/>
                  </a:cubicBezTo>
                  <a:cubicBezTo>
                    <a:pt x="40" y="54"/>
                    <a:pt x="40" y="54"/>
                    <a:pt x="40" y="53"/>
                  </a:cubicBezTo>
                  <a:cubicBezTo>
                    <a:pt x="40" y="53"/>
                    <a:pt x="40" y="52"/>
                    <a:pt x="39" y="52"/>
                  </a:cubicBezTo>
                  <a:cubicBezTo>
                    <a:pt x="36" y="52"/>
                    <a:pt x="33" y="51"/>
                    <a:pt x="32" y="49"/>
                  </a:cubicBezTo>
                  <a:cubicBezTo>
                    <a:pt x="31" y="47"/>
                    <a:pt x="30" y="44"/>
                    <a:pt x="30" y="40"/>
                  </a:cubicBezTo>
                  <a:cubicBezTo>
                    <a:pt x="30" y="10"/>
                    <a:pt x="30" y="10"/>
                    <a:pt x="30" y="10"/>
                  </a:cubicBezTo>
                  <a:cubicBezTo>
                    <a:pt x="30" y="8"/>
                    <a:pt x="31" y="6"/>
                    <a:pt x="32" y="6"/>
                  </a:cubicBezTo>
                  <a:close/>
                  <a:moveTo>
                    <a:pt x="108" y="28"/>
                  </a:moveTo>
                  <a:cubicBezTo>
                    <a:pt x="108" y="29"/>
                    <a:pt x="108" y="31"/>
                    <a:pt x="108" y="33"/>
                  </a:cubicBezTo>
                  <a:cubicBezTo>
                    <a:pt x="108" y="42"/>
                    <a:pt x="108" y="42"/>
                    <a:pt x="108" y="42"/>
                  </a:cubicBezTo>
                  <a:cubicBezTo>
                    <a:pt x="108" y="44"/>
                    <a:pt x="108" y="44"/>
                    <a:pt x="108" y="44"/>
                  </a:cubicBezTo>
                  <a:cubicBezTo>
                    <a:pt x="108" y="46"/>
                    <a:pt x="108" y="48"/>
                    <a:pt x="107" y="50"/>
                  </a:cubicBezTo>
                  <a:cubicBezTo>
                    <a:pt x="106" y="51"/>
                    <a:pt x="105" y="52"/>
                    <a:pt x="103" y="52"/>
                  </a:cubicBezTo>
                  <a:cubicBezTo>
                    <a:pt x="103" y="52"/>
                    <a:pt x="102" y="53"/>
                    <a:pt x="102" y="53"/>
                  </a:cubicBezTo>
                  <a:cubicBezTo>
                    <a:pt x="102" y="54"/>
                    <a:pt x="103" y="54"/>
                    <a:pt x="104" y="54"/>
                  </a:cubicBezTo>
                  <a:cubicBezTo>
                    <a:pt x="104" y="54"/>
                    <a:pt x="105" y="54"/>
                    <a:pt x="107" y="54"/>
                  </a:cubicBezTo>
                  <a:cubicBezTo>
                    <a:pt x="109" y="54"/>
                    <a:pt x="111" y="54"/>
                    <a:pt x="113" y="54"/>
                  </a:cubicBezTo>
                  <a:cubicBezTo>
                    <a:pt x="116" y="54"/>
                    <a:pt x="118" y="54"/>
                    <a:pt x="121" y="54"/>
                  </a:cubicBezTo>
                  <a:cubicBezTo>
                    <a:pt x="123" y="54"/>
                    <a:pt x="124" y="54"/>
                    <a:pt x="124" y="54"/>
                  </a:cubicBezTo>
                  <a:cubicBezTo>
                    <a:pt x="126" y="54"/>
                    <a:pt x="126" y="54"/>
                    <a:pt x="126" y="53"/>
                  </a:cubicBezTo>
                  <a:cubicBezTo>
                    <a:pt x="126" y="53"/>
                    <a:pt x="126" y="52"/>
                    <a:pt x="125" y="52"/>
                  </a:cubicBezTo>
                  <a:cubicBezTo>
                    <a:pt x="122" y="52"/>
                    <a:pt x="120" y="51"/>
                    <a:pt x="119" y="50"/>
                  </a:cubicBezTo>
                  <a:cubicBezTo>
                    <a:pt x="118" y="48"/>
                    <a:pt x="117" y="46"/>
                    <a:pt x="117" y="42"/>
                  </a:cubicBezTo>
                  <a:cubicBezTo>
                    <a:pt x="117" y="9"/>
                    <a:pt x="117" y="9"/>
                    <a:pt x="117" y="9"/>
                  </a:cubicBezTo>
                  <a:cubicBezTo>
                    <a:pt x="117" y="5"/>
                    <a:pt x="119" y="3"/>
                    <a:pt x="122" y="3"/>
                  </a:cubicBezTo>
                  <a:cubicBezTo>
                    <a:pt x="123" y="3"/>
                    <a:pt x="123" y="2"/>
                    <a:pt x="123" y="2"/>
                  </a:cubicBezTo>
                  <a:cubicBezTo>
                    <a:pt x="123" y="1"/>
                    <a:pt x="122" y="1"/>
                    <a:pt x="122" y="1"/>
                  </a:cubicBezTo>
                  <a:cubicBezTo>
                    <a:pt x="121" y="1"/>
                    <a:pt x="119" y="1"/>
                    <a:pt x="117" y="1"/>
                  </a:cubicBezTo>
                  <a:cubicBezTo>
                    <a:pt x="114" y="1"/>
                    <a:pt x="112" y="1"/>
                    <a:pt x="111" y="1"/>
                  </a:cubicBezTo>
                  <a:cubicBezTo>
                    <a:pt x="108" y="1"/>
                    <a:pt x="106" y="1"/>
                    <a:pt x="104" y="1"/>
                  </a:cubicBezTo>
                  <a:cubicBezTo>
                    <a:pt x="103" y="1"/>
                    <a:pt x="102" y="1"/>
                    <a:pt x="101" y="1"/>
                  </a:cubicBezTo>
                  <a:cubicBezTo>
                    <a:pt x="100" y="1"/>
                    <a:pt x="100" y="1"/>
                    <a:pt x="100" y="2"/>
                  </a:cubicBezTo>
                  <a:cubicBezTo>
                    <a:pt x="100" y="2"/>
                    <a:pt x="100" y="3"/>
                    <a:pt x="101" y="3"/>
                  </a:cubicBezTo>
                  <a:cubicBezTo>
                    <a:pt x="103" y="3"/>
                    <a:pt x="103" y="3"/>
                    <a:pt x="103" y="3"/>
                  </a:cubicBezTo>
                  <a:cubicBezTo>
                    <a:pt x="106" y="4"/>
                    <a:pt x="108" y="6"/>
                    <a:pt x="108" y="9"/>
                  </a:cubicBezTo>
                  <a:cubicBezTo>
                    <a:pt x="108" y="18"/>
                    <a:pt x="108" y="18"/>
                    <a:pt x="108" y="18"/>
                  </a:cubicBezTo>
                  <a:cubicBezTo>
                    <a:pt x="108" y="20"/>
                    <a:pt x="108" y="22"/>
                    <a:pt x="108" y="23"/>
                  </a:cubicBezTo>
                  <a:cubicBezTo>
                    <a:pt x="107" y="23"/>
                    <a:pt x="106" y="24"/>
                    <a:pt x="105" y="24"/>
                  </a:cubicBezTo>
                  <a:cubicBezTo>
                    <a:pt x="87" y="24"/>
                    <a:pt x="87" y="24"/>
                    <a:pt x="87" y="24"/>
                  </a:cubicBezTo>
                  <a:cubicBezTo>
                    <a:pt x="85" y="24"/>
                    <a:pt x="83" y="24"/>
                    <a:pt x="83" y="23"/>
                  </a:cubicBezTo>
                  <a:cubicBezTo>
                    <a:pt x="83" y="23"/>
                    <a:pt x="82" y="21"/>
                    <a:pt x="82" y="18"/>
                  </a:cubicBezTo>
                  <a:cubicBezTo>
                    <a:pt x="82" y="9"/>
                    <a:pt x="82" y="9"/>
                    <a:pt x="82" y="9"/>
                  </a:cubicBezTo>
                  <a:cubicBezTo>
                    <a:pt x="82" y="5"/>
                    <a:pt x="84" y="3"/>
                    <a:pt x="87" y="3"/>
                  </a:cubicBezTo>
                  <a:cubicBezTo>
                    <a:pt x="88" y="3"/>
                    <a:pt x="88" y="2"/>
                    <a:pt x="88" y="2"/>
                  </a:cubicBezTo>
                  <a:cubicBezTo>
                    <a:pt x="88" y="1"/>
                    <a:pt x="88" y="1"/>
                    <a:pt x="87" y="1"/>
                  </a:cubicBezTo>
                  <a:cubicBezTo>
                    <a:pt x="86" y="1"/>
                    <a:pt x="84" y="1"/>
                    <a:pt x="82" y="1"/>
                  </a:cubicBezTo>
                  <a:cubicBezTo>
                    <a:pt x="79" y="1"/>
                    <a:pt x="77" y="1"/>
                    <a:pt x="76" y="1"/>
                  </a:cubicBezTo>
                  <a:cubicBezTo>
                    <a:pt x="74" y="1"/>
                    <a:pt x="71" y="1"/>
                    <a:pt x="69" y="1"/>
                  </a:cubicBezTo>
                  <a:cubicBezTo>
                    <a:pt x="68" y="1"/>
                    <a:pt x="67" y="1"/>
                    <a:pt x="66" y="1"/>
                  </a:cubicBezTo>
                  <a:cubicBezTo>
                    <a:pt x="66" y="1"/>
                    <a:pt x="65" y="1"/>
                    <a:pt x="65" y="2"/>
                  </a:cubicBezTo>
                  <a:cubicBezTo>
                    <a:pt x="65" y="2"/>
                    <a:pt x="66" y="3"/>
                    <a:pt x="66" y="3"/>
                  </a:cubicBezTo>
                  <a:cubicBezTo>
                    <a:pt x="69" y="3"/>
                    <a:pt x="71" y="4"/>
                    <a:pt x="72" y="5"/>
                  </a:cubicBezTo>
                  <a:cubicBezTo>
                    <a:pt x="73" y="6"/>
                    <a:pt x="73" y="7"/>
                    <a:pt x="73" y="9"/>
                  </a:cubicBezTo>
                  <a:cubicBezTo>
                    <a:pt x="73" y="42"/>
                    <a:pt x="73" y="42"/>
                    <a:pt x="73" y="42"/>
                  </a:cubicBezTo>
                  <a:cubicBezTo>
                    <a:pt x="73" y="44"/>
                    <a:pt x="73" y="44"/>
                    <a:pt x="73" y="44"/>
                  </a:cubicBezTo>
                  <a:cubicBezTo>
                    <a:pt x="73" y="46"/>
                    <a:pt x="73" y="48"/>
                    <a:pt x="72" y="50"/>
                  </a:cubicBezTo>
                  <a:cubicBezTo>
                    <a:pt x="72" y="51"/>
                    <a:pt x="70" y="52"/>
                    <a:pt x="69" y="52"/>
                  </a:cubicBezTo>
                  <a:cubicBezTo>
                    <a:pt x="68" y="52"/>
                    <a:pt x="68" y="53"/>
                    <a:pt x="68" y="53"/>
                  </a:cubicBezTo>
                  <a:cubicBezTo>
                    <a:pt x="68" y="54"/>
                    <a:pt x="68" y="54"/>
                    <a:pt x="69" y="54"/>
                  </a:cubicBezTo>
                  <a:cubicBezTo>
                    <a:pt x="69" y="54"/>
                    <a:pt x="70" y="54"/>
                    <a:pt x="72" y="54"/>
                  </a:cubicBezTo>
                  <a:cubicBezTo>
                    <a:pt x="74" y="54"/>
                    <a:pt x="77" y="54"/>
                    <a:pt x="78" y="54"/>
                  </a:cubicBezTo>
                  <a:cubicBezTo>
                    <a:pt x="81" y="54"/>
                    <a:pt x="84" y="54"/>
                    <a:pt x="87" y="54"/>
                  </a:cubicBezTo>
                  <a:cubicBezTo>
                    <a:pt x="88" y="54"/>
                    <a:pt x="89" y="54"/>
                    <a:pt x="89" y="54"/>
                  </a:cubicBezTo>
                  <a:cubicBezTo>
                    <a:pt x="91" y="54"/>
                    <a:pt x="91" y="54"/>
                    <a:pt x="91" y="53"/>
                  </a:cubicBezTo>
                  <a:cubicBezTo>
                    <a:pt x="91" y="53"/>
                    <a:pt x="91" y="52"/>
                    <a:pt x="90" y="52"/>
                  </a:cubicBezTo>
                  <a:cubicBezTo>
                    <a:pt x="87" y="52"/>
                    <a:pt x="85" y="51"/>
                    <a:pt x="84" y="50"/>
                  </a:cubicBezTo>
                  <a:cubicBezTo>
                    <a:pt x="83" y="48"/>
                    <a:pt x="82" y="46"/>
                    <a:pt x="82" y="42"/>
                  </a:cubicBezTo>
                  <a:cubicBezTo>
                    <a:pt x="82" y="32"/>
                    <a:pt x="82" y="32"/>
                    <a:pt x="82" y="32"/>
                  </a:cubicBezTo>
                  <a:cubicBezTo>
                    <a:pt x="82" y="30"/>
                    <a:pt x="83" y="29"/>
                    <a:pt x="83" y="28"/>
                  </a:cubicBezTo>
                  <a:cubicBezTo>
                    <a:pt x="83" y="28"/>
                    <a:pt x="85" y="28"/>
                    <a:pt x="86" y="28"/>
                  </a:cubicBezTo>
                  <a:cubicBezTo>
                    <a:pt x="105" y="28"/>
                    <a:pt x="105" y="28"/>
                    <a:pt x="105" y="28"/>
                  </a:cubicBezTo>
                  <a:cubicBezTo>
                    <a:pt x="106" y="28"/>
                    <a:pt x="107" y="28"/>
                    <a:pt x="108" y="28"/>
                  </a:cubicBezTo>
                  <a:close/>
                  <a:moveTo>
                    <a:pt x="157" y="8"/>
                  </a:moveTo>
                  <a:cubicBezTo>
                    <a:pt x="157" y="6"/>
                    <a:pt x="157" y="5"/>
                    <a:pt x="159" y="4"/>
                  </a:cubicBezTo>
                  <a:cubicBezTo>
                    <a:pt x="161" y="4"/>
                    <a:pt x="161" y="4"/>
                    <a:pt x="161" y="4"/>
                  </a:cubicBezTo>
                  <a:cubicBezTo>
                    <a:pt x="166" y="4"/>
                    <a:pt x="166" y="4"/>
                    <a:pt x="166" y="4"/>
                  </a:cubicBezTo>
                  <a:cubicBezTo>
                    <a:pt x="170" y="4"/>
                    <a:pt x="173" y="5"/>
                    <a:pt x="175" y="6"/>
                  </a:cubicBezTo>
                  <a:cubicBezTo>
                    <a:pt x="177" y="7"/>
                    <a:pt x="178" y="9"/>
                    <a:pt x="178" y="11"/>
                  </a:cubicBezTo>
                  <a:cubicBezTo>
                    <a:pt x="178" y="13"/>
                    <a:pt x="178" y="13"/>
                    <a:pt x="179" y="13"/>
                  </a:cubicBezTo>
                  <a:cubicBezTo>
                    <a:pt x="180" y="13"/>
                    <a:pt x="180" y="12"/>
                    <a:pt x="180" y="10"/>
                  </a:cubicBezTo>
                  <a:cubicBezTo>
                    <a:pt x="180" y="9"/>
                    <a:pt x="180" y="8"/>
                    <a:pt x="180" y="5"/>
                  </a:cubicBezTo>
                  <a:cubicBezTo>
                    <a:pt x="180" y="4"/>
                    <a:pt x="180" y="3"/>
                    <a:pt x="180" y="2"/>
                  </a:cubicBezTo>
                  <a:cubicBezTo>
                    <a:pt x="180" y="1"/>
                    <a:pt x="179" y="1"/>
                    <a:pt x="179" y="1"/>
                  </a:cubicBezTo>
                  <a:cubicBezTo>
                    <a:pt x="179" y="1"/>
                    <a:pt x="178" y="1"/>
                    <a:pt x="178" y="1"/>
                  </a:cubicBezTo>
                  <a:cubicBezTo>
                    <a:pt x="176" y="1"/>
                    <a:pt x="171" y="1"/>
                    <a:pt x="163" y="1"/>
                  </a:cubicBezTo>
                  <a:cubicBezTo>
                    <a:pt x="148" y="1"/>
                    <a:pt x="148" y="1"/>
                    <a:pt x="148" y="1"/>
                  </a:cubicBezTo>
                  <a:cubicBezTo>
                    <a:pt x="144" y="1"/>
                    <a:pt x="144" y="1"/>
                    <a:pt x="144" y="1"/>
                  </a:cubicBezTo>
                  <a:cubicBezTo>
                    <a:pt x="143" y="1"/>
                    <a:pt x="142" y="1"/>
                    <a:pt x="142" y="1"/>
                  </a:cubicBezTo>
                  <a:cubicBezTo>
                    <a:pt x="141" y="1"/>
                    <a:pt x="141" y="1"/>
                    <a:pt x="141" y="1"/>
                  </a:cubicBezTo>
                  <a:cubicBezTo>
                    <a:pt x="140" y="1"/>
                    <a:pt x="140" y="1"/>
                    <a:pt x="140" y="2"/>
                  </a:cubicBezTo>
                  <a:cubicBezTo>
                    <a:pt x="140" y="2"/>
                    <a:pt x="140" y="3"/>
                    <a:pt x="141" y="3"/>
                  </a:cubicBezTo>
                  <a:cubicBezTo>
                    <a:pt x="144" y="3"/>
                    <a:pt x="145" y="4"/>
                    <a:pt x="146" y="5"/>
                  </a:cubicBezTo>
                  <a:cubicBezTo>
                    <a:pt x="147" y="6"/>
                    <a:pt x="148" y="8"/>
                    <a:pt x="148" y="11"/>
                  </a:cubicBezTo>
                  <a:cubicBezTo>
                    <a:pt x="148" y="42"/>
                    <a:pt x="148" y="42"/>
                    <a:pt x="148" y="42"/>
                  </a:cubicBezTo>
                  <a:cubicBezTo>
                    <a:pt x="148" y="44"/>
                    <a:pt x="148" y="46"/>
                    <a:pt x="147" y="47"/>
                  </a:cubicBezTo>
                  <a:cubicBezTo>
                    <a:pt x="147" y="49"/>
                    <a:pt x="147" y="50"/>
                    <a:pt x="146" y="51"/>
                  </a:cubicBezTo>
                  <a:cubicBezTo>
                    <a:pt x="146" y="51"/>
                    <a:pt x="145" y="52"/>
                    <a:pt x="143" y="52"/>
                  </a:cubicBezTo>
                  <a:cubicBezTo>
                    <a:pt x="143" y="53"/>
                    <a:pt x="142" y="53"/>
                    <a:pt x="142" y="54"/>
                  </a:cubicBezTo>
                  <a:cubicBezTo>
                    <a:pt x="142" y="54"/>
                    <a:pt x="143" y="54"/>
                    <a:pt x="143" y="54"/>
                  </a:cubicBezTo>
                  <a:cubicBezTo>
                    <a:pt x="144" y="54"/>
                    <a:pt x="145" y="54"/>
                    <a:pt x="146" y="54"/>
                  </a:cubicBezTo>
                  <a:cubicBezTo>
                    <a:pt x="149" y="54"/>
                    <a:pt x="152" y="54"/>
                    <a:pt x="154" y="54"/>
                  </a:cubicBezTo>
                  <a:cubicBezTo>
                    <a:pt x="157" y="54"/>
                    <a:pt x="159" y="54"/>
                    <a:pt x="161" y="54"/>
                  </a:cubicBezTo>
                  <a:cubicBezTo>
                    <a:pt x="165" y="55"/>
                    <a:pt x="165" y="55"/>
                    <a:pt x="165" y="55"/>
                  </a:cubicBezTo>
                  <a:cubicBezTo>
                    <a:pt x="167" y="55"/>
                    <a:pt x="169" y="55"/>
                    <a:pt x="171" y="55"/>
                  </a:cubicBezTo>
                  <a:cubicBezTo>
                    <a:pt x="174" y="55"/>
                    <a:pt x="176" y="54"/>
                    <a:pt x="178" y="54"/>
                  </a:cubicBezTo>
                  <a:cubicBezTo>
                    <a:pt x="179" y="53"/>
                    <a:pt x="181" y="51"/>
                    <a:pt x="182" y="49"/>
                  </a:cubicBezTo>
                  <a:cubicBezTo>
                    <a:pt x="183" y="47"/>
                    <a:pt x="184" y="44"/>
                    <a:pt x="184" y="42"/>
                  </a:cubicBezTo>
                  <a:cubicBezTo>
                    <a:pt x="184" y="42"/>
                    <a:pt x="184" y="41"/>
                    <a:pt x="184" y="41"/>
                  </a:cubicBezTo>
                  <a:cubicBezTo>
                    <a:pt x="184" y="41"/>
                    <a:pt x="183" y="41"/>
                    <a:pt x="183" y="41"/>
                  </a:cubicBezTo>
                  <a:cubicBezTo>
                    <a:pt x="183" y="41"/>
                    <a:pt x="183" y="41"/>
                    <a:pt x="183" y="41"/>
                  </a:cubicBezTo>
                  <a:cubicBezTo>
                    <a:pt x="179" y="48"/>
                    <a:pt x="172" y="51"/>
                    <a:pt x="162" y="51"/>
                  </a:cubicBezTo>
                  <a:cubicBezTo>
                    <a:pt x="161" y="51"/>
                    <a:pt x="160" y="51"/>
                    <a:pt x="159" y="50"/>
                  </a:cubicBezTo>
                  <a:cubicBezTo>
                    <a:pt x="159" y="50"/>
                    <a:pt x="158" y="49"/>
                    <a:pt x="158" y="48"/>
                  </a:cubicBezTo>
                  <a:cubicBezTo>
                    <a:pt x="157" y="46"/>
                    <a:pt x="157" y="44"/>
                    <a:pt x="157" y="40"/>
                  </a:cubicBezTo>
                  <a:cubicBezTo>
                    <a:pt x="157" y="37"/>
                    <a:pt x="157" y="37"/>
                    <a:pt x="157" y="37"/>
                  </a:cubicBezTo>
                  <a:cubicBezTo>
                    <a:pt x="157" y="34"/>
                    <a:pt x="157" y="32"/>
                    <a:pt x="157" y="30"/>
                  </a:cubicBezTo>
                  <a:cubicBezTo>
                    <a:pt x="157" y="29"/>
                    <a:pt x="157" y="28"/>
                    <a:pt x="158" y="28"/>
                  </a:cubicBezTo>
                  <a:cubicBezTo>
                    <a:pt x="158" y="28"/>
                    <a:pt x="159" y="28"/>
                    <a:pt x="160" y="28"/>
                  </a:cubicBezTo>
                  <a:cubicBezTo>
                    <a:pt x="163" y="28"/>
                    <a:pt x="163" y="28"/>
                    <a:pt x="163" y="28"/>
                  </a:cubicBezTo>
                  <a:cubicBezTo>
                    <a:pt x="166" y="28"/>
                    <a:pt x="168" y="28"/>
                    <a:pt x="169" y="28"/>
                  </a:cubicBezTo>
                  <a:cubicBezTo>
                    <a:pt x="170" y="28"/>
                    <a:pt x="170" y="28"/>
                    <a:pt x="171" y="29"/>
                  </a:cubicBezTo>
                  <a:cubicBezTo>
                    <a:pt x="172" y="30"/>
                    <a:pt x="173" y="32"/>
                    <a:pt x="173" y="34"/>
                  </a:cubicBezTo>
                  <a:cubicBezTo>
                    <a:pt x="174" y="35"/>
                    <a:pt x="174" y="36"/>
                    <a:pt x="175" y="36"/>
                  </a:cubicBezTo>
                  <a:cubicBezTo>
                    <a:pt x="175" y="35"/>
                    <a:pt x="175" y="35"/>
                    <a:pt x="175" y="35"/>
                  </a:cubicBezTo>
                  <a:cubicBezTo>
                    <a:pt x="175" y="35"/>
                    <a:pt x="175" y="35"/>
                    <a:pt x="175" y="35"/>
                  </a:cubicBezTo>
                  <a:cubicBezTo>
                    <a:pt x="175" y="33"/>
                    <a:pt x="175" y="33"/>
                    <a:pt x="175" y="33"/>
                  </a:cubicBezTo>
                  <a:cubicBezTo>
                    <a:pt x="175" y="31"/>
                    <a:pt x="175" y="29"/>
                    <a:pt x="175" y="27"/>
                  </a:cubicBezTo>
                  <a:cubicBezTo>
                    <a:pt x="175" y="24"/>
                    <a:pt x="175" y="22"/>
                    <a:pt x="175" y="21"/>
                  </a:cubicBezTo>
                  <a:cubicBezTo>
                    <a:pt x="175" y="21"/>
                    <a:pt x="175" y="20"/>
                    <a:pt x="175" y="20"/>
                  </a:cubicBezTo>
                  <a:cubicBezTo>
                    <a:pt x="175" y="19"/>
                    <a:pt x="175" y="18"/>
                    <a:pt x="175" y="18"/>
                  </a:cubicBezTo>
                  <a:cubicBezTo>
                    <a:pt x="175" y="17"/>
                    <a:pt x="175" y="17"/>
                    <a:pt x="174" y="17"/>
                  </a:cubicBezTo>
                  <a:cubicBezTo>
                    <a:pt x="174" y="17"/>
                    <a:pt x="173" y="17"/>
                    <a:pt x="173" y="18"/>
                  </a:cubicBezTo>
                  <a:cubicBezTo>
                    <a:pt x="172" y="20"/>
                    <a:pt x="172" y="20"/>
                    <a:pt x="172" y="20"/>
                  </a:cubicBezTo>
                  <a:cubicBezTo>
                    <a:pt x="171" y="22"/>
                    <a:pt x="169" y="24"/>
                    <a:pt x="166" y="24"/>
                  </a:cubicBezTo>
                  <a:cubicBezTo>
                    <a:pt x="163" y="24"/>
                    <a:pt x="163" y="24"/>
                    <a:pt x="163" y="24"/>
                  </a:cubicBezTo>
                  <a:cubicBezTo>
                    <a:pt x="161" y="24"/>
                    <a:pt x="161" y="24"/>
                    <a:pt x="161" y="24"/>
                  </a:cubicBezTo>
                  <a:cubicBezTo>
                    <a:pt x="160" y="24"/>
                    <a:pt x="160" y="24"/>
                    <a:pt x="160" y="24"/>
                  </a:cubicBezTo>
                  <a:cubicBezTo>
                    <a:pt x="159" y="24"/>
                    <a:pt x="158" y="24"/>
                    <a:pt x="157" y="23"/>
                  </a:cubicBezTo>
                  <a:cubicBezTo>
                    <a:pt x="157" y="22"/>
                    <a:pt x="157" y="21"/>
                    <a:pt x="157" y="18"/>
                  </a:cubicBezTo>
                  <a:cubicBezTo>
                    <a:pt x="157" y="10"/>
                    <a:pt x="157" y="10"/>
                    <a:pt x="157" y="10"/>
                  </a:cubicBezTo>
                  <a:cubicBezTo>
                    <a:pt x="157" y="8"/>
                    <a:pt x="157" y="8"/>
                    <a:pt x="157" y="8"/>
                  </a:cubicBezTo>
                  <a:close/>
                  <a:moveTo>
                    <a:pt x="270" y="2"/>
                  </a:moveTo>
                  <a:cubicBezTo>
                    <a:pt x="270" y="2"/>
                    <a:pt x="271" y="3"/>
                    <a:pt x="272" y="3"/>
                  </a:cubicBezTo>
                  <a:cubicBezTo>
                    <a:pt x="274" y="3"/>
                    <a:pt x="276" y="3"/>
                    <a:pt x="277" y="5"/>
                  </a:cubicBezTo>
                  <a:cubicBezTo>
                    <a:pt x="279" y="6"/>
                    <a:pt x="279" y="8"/>
                    <a:pt x="280" y="10"/>
                  </a:cubicBezTo>
                  <a:cubicBezTo>
                    <a:pt x="280" y="18"/>
                    <a:pt x="280" y="18"/>
                    <a:pt x="280" y="18"/>
                  </a:cubicBezTo>
                  <a:cubicBezTo>
                    <a:pt x="280" y="21"/>
                    <a:pt x="280" y="21"/>
                    <a:pt x="280" y="21"/>
                  </a:cubicBezTo>
                  <a:cubicBezTo>
                    <a:pt x="280" y="29"/>
                    <a:pt x="279" y="34"/>
                    <a:pt x="278" y="38"/>
                  </a:cubicBezTo>
                  <a:cubicBezTo>
                    <a:pt x="278" y="42"/>
                    <a:pt x="276" y="45"/>
                    <a:pt x="274" y="47"/>
                  </a:cubicBezTo>
                  <a:cubicBezTo>
                    <a:pt x="271" y="50"/>
                    <a:pt x="267" y="51"/>
                    <a:pt x="262" y="51"/>
                  </a:cubicBezTo>
                  <a:cubicBezTo>
                    <a:pt x="257" y="51"/>
                    <a:pt x="253" y="50"/>
                    <a:pt x="250" y="47"/>
                  </a:cubicBezTo>
                  <a:cubicBezTo>
                    <a:pt x="248" y="45"/>
                    <a:pt x="246" y="43"/>
                    <a:pt x="246" y="40"/>
                  </a:cubicBezTo>
                  <a:cubicBezTo>
                    <a:pt x="245" y="37"/>
                    <a:pt x="245" y="33"/>
                    <a:pt x="245" y="27"/>
                  </a:cubicBezTo>
                  <a:cubicBezTo>
                    <a:pt x="245" y="20"/>
                    <a:pt x="245" y="20"/>
                    <a:pt x="245" y="20"/>
                  </a:cubicBezTo>
                  <a:cubicBezTo>
                    <a:pt x="245" y="10"/>
                    <a:pt x="245" y="10"/>
                    <a:pt x="245" y="10"/>
                  </a:cubicBezTo>
                  <a:cubicBezTo>
                    <a:pt x="245" y="7"/>
                    <a:pt x="246" y="6"/>
                    <a:pt x="246" y="5"/>
                  </a:cubicBezTo>
                  <a:cubicBezTo>
                    <a:pt x="247" y="4"/>
                    <a:pt x="248" y="3"/>
                    <a:pt x="249" y="3"/>
                  </a:cubicBezTo>
                  <a:cubicBezTo>
                    <a:pt x="250" y="3"/>
                    <a:pt x="251" y="3"/>
                    <a:pt x="251" y="3"/>
                  </a:cubicBezTo>
                  <a:cubicBezTo>
                    <a:pt x="251" y="2"/>
                    <a:pt x="251" y="2"/>
                    <a:pt x="251" y="2"/>
                  </a:cubicBezTo>
                  <a:cubicBezTo>
                    <a:pt x="251" y="1"/>
                    <a:pt x="251" y="1"/>
                    <a:pt x="249" y="1"/>
                  </a:cubicBezTo>
                  <a:cubicBezTo>
                    <a:pt x="249" y="1"/>
                    <a:pt x="248" y="1"/>
                    <a:pt x="247" y="1"/>
                  </a:cubicBezTo>
                  <a:cubicBezTo>
                    <a:pt x="244" y="1"/>
                    <a:pt x="241" y="1"/>
                    <a:pt x="238" y="1"/>
                  </a:cubicBezTo>
                  <a:cubicBezTo>
                    <a:pt x="236" y="1"/>
                    <a:pt x="234" y="1"/>
                    <a:pt x="231" y="1"/>
                  </a:cubicBezTo>
                  <a:cubicBezTo>
                    <a:pt x="230" y="1"/>
                    <a:pt x="229" y="1"/>
                    <a:pt x="229" y="1"/>
                  </a:cubicBezTo>
                  <a:cubicBezTo>
                    <a:pt x="228" y="1"/>
                    <a:pt x="228" y="1"/>
                    <a:pt x="228" y="2"/>
                  </a:cubicBezTo>
                  <a:cubicBezTo>
                    <a:pt x="228" y="2"/>
                    <a:pt x="228" y="3"/>
                    <a:pt x="229" y="3"/>
                  </a:cubicBezTo>
                  <a:cubicBezTo>
                    <a:pt x="231" y="3"/>
                    <a:pt x="232" y="3"/>
                    <a:pt x="233" y="4"/>
                  </a:cubicBezTo>
                  <a:cubicBezTo>
                    <a:pt x="235" y="5"/>
                    <a:pt x="235" y="5"/>
                    <a:pt x="236" y="6"/>
                  </a:cubicBezTo>
                  <a:cubicBezTo>
                    <a:pt x="236" y="7"/>
                    <a:pt x="236" y="8"/>
                    <a:pt x="236" y="10"/>
                  </a:cubicBezTo>
                  <a:cubicBezTo>
                    <a:pt x="236" y="17"/>
                    <a:pt x="236" y="17"/>
                    <a:pt x="236" y="17"/>
                  </a:cubicBezTo>
                  <a:cubicBezTo>
                    <a:pt x="236" y="32"/>
                    <a:pt x="236" y="32"/>
                    <a:pt x="236" y="32"/>
                  </a:cubicBezTo>
                  <a:cubicBezTo>
                    <a:pt x="236" y="41"/>
                    <a:pt x="238" y="48"/>
                    <a:pt x="243" y="51"/>
                  </a:cubicBezTo>
                  <a:cubicBezTo>
                    <a:pt x="247" y="54"/>
                    <a:pt x="252" y="55"/>
                    <a:pt x="259" y="55"/>
                  </a:cubicBezTo>
                  <a:cubicBezTo>
                    <a:pt x="268" y="55"/>
                    <a:pt x="275" y="52"/>
                    <a:pt x="279" y="46"/>
                  </a:cubicBezTo>
                  <a:cubicBezTo>
                    <a:pt x="280" y="44"/>
                    <a:pt x="281" y="40"/>
                    <a:pt x="282" y="36"/>
                  </a:cubicBezTo>
                  <a:cubicBezTo>
                    <a:pt x="283" y="31"/>
                    <a:pt x="283" y="25"/>
                    <a:pt x="283" y="17"/>
                  </a:cubicBezTo>
                  <a:cubicBezTo>
                    <a:pt x="283" y="13"/>
                    <a:pt x="283" y="13"/>
                    <a:pt x="283" y="13"/>
                  </a:cubicBezTo>
                  <a:cubicBezTo>
                    <a:pt x="283" y="9"/>
                    <a:pt x="283" y="9"/>
                    <a:pt x="283" y="9"/>
                  </a:cubicBezTo>
                  <a:cubicBezTo>
                    <a:pt x="283" y="5"/>
                    <a:pt x="284" y="3"/>
                    <a:pt x="286" y="3"/>
                  </a:cubicBezTo>
                  <a:cubicBezTo>
                    <a:pt x="288" y="3"/>
                    <a:pt x="288" y="3"/>
                    <a:pt x="288" y="3"/>
                  </a:cubicBezTo>
                  <a:cubicBezTo>
                    <a:pt x="288" y="2"/>
                    <a:pt x="289" y="2"/>
                    <a:pt x="289" y="2"/>
                  </a:cubicBezTo>
                  <a:cubicBezTo>
                    <a:pt x="289" y="1"/>
                    <a:pt x="288" y="1"/>
                    <a:pt x="288" y="1"/>
                  </a:cubicBezTo>
                  <a:cubicBezTo>
                    <a:pt x="287" y="1"/>
                    <a:pt x="287" y="1"/>
                    <a:pt x="286" y="1"/>
                  </a:cubicBezTo>
                  <a:cubicBezTo>
                    <a:pt x="285" y="1"/>
                    <a:pt x="284" y="1"/>
                    <a:pt x="283" y="1"/>
                  </a:cubicBezTo>
                  <a:cubicBezTo>
                    <a:pt x="279" y="1"/>
                    <a:pt x="279" y="1"/>
                    <a:pt x="279" y="1"/>
                  </a:cubicBezTo>
                  <a:cubicBezTo>
                    <a:pt x="275" y="1"/>
                    <a:pt x="275" y="1"/>
                    <a:pt x="275" y="1"/>
                  </a:cubicBezTo>
                  <a:cubicBezTo>
                    <a:pt x="273" y="1"/>
                    <a:pt x="272" y="1"/>
                    <a:pt x="272" y="1"/>
                  </a:cubicBezTo>
                  <a:cubicBezTo>
                    <a:pt x="272" y="1"/>
                    <a:pt x="271" y="1"/>
                    <a:pt x="271" y="1"/>
                  </a:cubicBezTo>
                  <a:cubicBezTo>
                    <a:pt x="271" y="1"/>
                    <a:pt x="270" y="1"/>
                    <a:pt x="270" y="2"/>
                  </a:cubicBezTo>
                  <a:cubicBezTo>
                    <a:pt x="270" y="2"/>
                    <a:pt x="270" y="2"/>
                    <a:pt x="270" y="2"/>
                  </a:cubicBezTo>
                  <a:close/>
                  <a:moveTo>
                    <a:pt x="325" y="8"/>
                  </a:moveTo>
                  <a:cubicBezTo>
                    <a:pt x="322" y="4"/>
                    <a:pt x="322" y="4"/>
                    <a:pt x="322" y="4"/>
                  </a:cubicBezTo>
                  <a:cubicBezTo>
                    <a:pt x="321" y="3"/>
                    <a:pt x="320" y="2"/>
                    <a:pt x="320" y="1"/>
                  </a:cubicBezTo>
                  <a:cubicBezTo>
                    <a:pt x="319" y="1"/>
                    <a:pt x="318" y="1"/>
                    <a:pt x="318" y="1"/>
                  </a:cubicBezTo>
                  <a:cubicBezTo>
                    <a:pt x="317" y="1"/>
                    <a:pt x="316" y="1"/>
                    <a:pt x="315" y="1"/>
                  </a:cubicBezTo>
                  <a:cubicBezTo>
                    <a:pt x="313" y="1"/>
                    <a:pt x="311" y="1"/>
                    <a:pt x="309" y="1"/>
                  </a:cubicBezTo>
                  <a:cubicBezTo>
                    <a:pt x="307" y="1"/>
                    <a:pt x="307" y="1"/>
                    <a:pt x="307" y="1"/>
                  </a:cubicBezTo>
                  <a:cubicBezTo>
                    <a:pt x="305" y="1"/>
                    <a:pt x="305" y="1"/>
                    <a:pt x="305" y="1"/>
                  </a:cubicBezTo>
                  <a:cubicBezTo>
                    <a:pt x="304" y="1"/>
                    <a:pt x="303" y="1"/>
                    <a:pt x="303" y="2"/>
                  </a:cubicBezTo>
                  <a:cubicBezTo>
                    <a:pt x="303" y="3"/>
                    <a:pt x="304" y="3"/>
                    <a:pt x="305" y="3"/>
                  </a:cubicBezTo>
                  <a:cubicBezTo>
                    <a:pt x="310" y="4"/>
                    <a:pt x="313" y="8"/>
                    <a:pt x="313" y="16"/>
                  </a:cubicBezTo>
                  <a:cubicBezTo>
                    <a:pt x="313" y="33"/>
                    <a:pt x="313" y="33"/>
                    <a:pt x="313" y="33"/>
                  </a:cubicBezTo>
                  <a:cubicBezTo>
                    <a:pt x="313" y="42"/>
                    <a:pt x="313" y="42"/>
                    <a:pt x="313" y="42"/>
                  </a:cubicBezTo>
                  <a:cubicBezTo>
                    <a:pt x="313" y="45"/>
                    <a:pt x="313" y="47"/>
                    <a:pt x="312" y="49"/>
                  </a:cubicBezTo>
                  <a:cubicBezTo>
                    <a:pt x="311" y="51"/>
                    <a:pt x="310" y="52"/>
                    <a:pt x="308" y="52"/>
                  </a:cubicBezTo>
                  <a:cubicBezTo>
                    <a:pt x="307" y="53"/>
                    <a:pt x="307" y="53"/>
                    <a:pt x="307" y="54"/>
                  </a:cubicBezTo>
                  <a:cubicBezTo>
                    <a:pt x="307" y="54"/>
                    <a:pt x="307" y="55"/>
                    <a:pt x="308" y="55"/>
                  </a:cubicBezTo>
                  <a:cubicBezTo>
                    <a:pt x="308" y="55"/>
                    <a:pt x="309" y="54"/>
                    <a:pt x="310" y="54"/>
                  </a:cubicBezTo>
                  <a:cubicBezTo>
                    <a:pt x="312" y="54"/>
                    <a:pt x="314" y="54"/>
                    <a:pt x="317" y="54"/>
                  </a:cubicBezTo>
                  <a:cubicBezTo>
                    <a:pt x="319" y="54"/>
                    <a:pt x="322" y="54"/>
                    <a:pt x="324" y="54"/>
                  </a:cubicBezTo>
                  <a:cubicBezTo>
                    <a:pt x="325" y="54"/>
                    <a:pt x="325" y="54"/>
                    <a:pt x="325" y="54"/>
                  </a:cubicBezTo>
                  <a:cubicBezTo>
                    <a:pt x="326" y="54"/>
                    <a:pt x="327" y="54"/>
                    <a:pt x="327" y="53"/>
                  </a:cubicBezTo>
                  <a:cubicBezTo>
                    <a:pt x="327" y="53"/>
                    <a:pt x="326" y="52"/>
                    <a:pt x="325" y="52"/>
                  </a:cubicBezTo>
                  <a:cubicBezTo>
                    <a:pt x="321" y="52"/>
                    <a:pt x="319" y="50"/>
                    <a:pt x="318" y="47"/>
                  </a:cubicBezTo>
                  <a:cubicBezTo>
                    <a:pt x="317" y="45"/>
                    <a:pt x="317" y="39"/>
                    <a:pt x="317" y="31"/>
                  </a:cubicBezTo>
                  <a:cubicBezTo>
                    <a:pt x="317" y="16"/>
                    <a:pt x="317" y="16"/>
                    <a:pt x="317" y="16"/>
                  </a:cubicBezTo>
                  <a:cubicBezTo>
                    <a:pt x="317" y="15"/>
                    <a:pt x="317" y="15"/>
                    <a:pt x="317" y="15"/>
                  </a:cubicBezTo>
                  <a:cubicBezTo>
                    <a:pt x="317" y="14"/>
                    <a:pt x="317" y="13"/>
                    <a:pt x="318" y="13"/>
                  </a:cubicBezTo>
                  <a:cubicBezTo>
                    <a:pt x="318" y="13"/>
                    <a:pt x="318" y="14"/>
                    <a:pt x="319" y="14"/>
                  </a:cubicBezTo>
                  <a:cubicBezTo>
                    <a:pt x="354" y="54"/>
                    <a:pt x="354" y="54"/>
                    <a:pt x="354" y="54"/>
                  </a:cubicBezTo>
                  <a:cubicBezTo>
                    <a:pt x="355" y="54"/>
                    <a:pt x="355" y="54"/>
                    <a:pt x="356" y="54"/>
                  </a:cubicBezTo>
                  <a:cubicBezTo>
                    <a:pt x="356" y="54"/>
                    <a:pt x="356" y="54"/>
                    <a:pt x="356" y="53"/>
                  </a:cubicBezTo>
                  <a:cubicBezTo>
                    <a:pt x="356" y="49"/>
                    <a:pt x="356" y="49"/>
                    <a:pt x="356" y="49"/>
                  </a:cubicBezTo>
                  <a:cubicBezTo>
                    <a:pt x="356" y="46"/>
                    <a:pt x="356" y="46"/>
                    <a:pt x="356" y="46"/>
                  </a:cubicBezTo>
                  <a:cubicBezTo>
                    <a:pt x="356" y="41"/>
                    <a:pt x="356" y="41"/>
                    <a:pt x="356" y="41"/>
                  </a:cubicBezTo>
                  <a:cubicBezTo>
                    <a:pt x="356" y="38"/>
                    <a:pt x="356" y="38"/>
                    <a:pt x="356" y="38"/>
                  </a:cubicBezTo>
                  <a:cubicBezTo>
                    <a:pt x="357" y="14"/>
                    <a:pt x="357" y="14"/>
                    <a:pt x="357" y="14"/>
                  </a:cubicBezTo>
                  <a:cubicBezTo>
                    <a:pt x="357" y="12"/>
                    <a:pt x="357" y="12"/>
                    <a:pt x="357" y="12"/>
                  </a:cubicBezTo>
                  <a:cubicBezTo>
                    <a:pt x="357" y="6"/>
                    <a:pt x="359" y="3"/>
                    <a:pt x="362" y="3"/>
                  </a:cubicBezTo>
                  <a:cubicBezTo>
                    <a:pt x="363" y="3"/>
                    <a:pt x="363" y="2"/>
                    <a:pt x="363" y="2"/>
                  </a:cubicBezTo>
                  <a:cubicBezTo>
                    <a:pt x="363" y="1"/>
                    <a:pt x="363" y="1"/>
                    <a:pt x="362" y="1"/>
                  </a:cubicBezTo>
                  <a:cubicBezTo>
                    <a:pt x="362" y="1"/>
                    <a:pt x="361" y="1"/>
                    <a:pt x="361" y="1"/>
                  </a:cubicBezTo>
                  <a:cubicBezTo>
                    <a:pt x="357" y="1"/>
                    <a:pt x="354" y="1"/>
                    <a:pt x="352" y="1"/>
                  </a:cubicBezTo>
                  <a:cubicBezTo>
                    <a:pt x="351" y="1"/>
                    <a:pt x="350" y="1"/>
                    <a:pt x="349" y="1"/>
                  </a:cubicBezTo>
                  <a:cubicBezTo>
                    <a:pt x="347" y="1"/>
                    <a:pt x="345" y="1"/>
                    <a:pt x="344" y="1"/>
                  </a:cubicBezTo>
                  <a:cubicBezTo>
                    <a:pt x="344" y="1"/>
                    <a:pt x="343" y="1"/>
                    <a:pt x="343" y="2"/>
                  </a:cubicBezTo>
                  <a:cubicBezTo>
                    <a:pt x="343" y="2"/>
                    <a:pt x="344" y="3"/>
                    <a:pt x="345" y="3"/>
                  </a:cubicBezTo>
                  <a:cubicBezTo>
                    <a:pt x="348" y="3"/>
                    <a:pt x="351" y="4"/>
                    <a:pt x="352" y="6"/>
                  </a:cubicBezTo>
                  <a:cubicBezTo>
                    <a:pt x="353" y="8"/>
                    <a:pt x="354" y="13"/>
                    <a:pt x="354" y="19"/>
                  </a:cubicBezTo>
                  <a:cubicBezTo>
                    <a:pt x="354" y="24"/>
                    <a:pt x="354" y="29"/>
                    <a:pt x="353" y="35"/>
                  </a:cubicBezTo>
                  <a:cubicBezTo>
                    <a:pt x="353" y="37"/>
                    <a:pt x="353" y="37"/>
                    <a:pt x="352" y="37"/>
                  </a:cubicBezTo>
                  <a:cubicBezTo>
                    <a:pt x="352" y="37"/>
                    <a:pt x="351" y="36"/>
                    <a:pt x="349" y="34"/>
                  </a:cubicBezTo>
                  <a:cubicBezTo>
                    <a:pt x="348" y="33"/>
                    <a:pt x="348" y="33"/>
                    <a:pt x="348" y="33"/>
                  </a:cubicBezTo>
                  <a:cubicBezTo>
                    <a:pt x="327" y="10"/>
                    <a:pt x="327" y="10"/>
                    <a:pt x="327" y="10"/>
                  </a:cubicBezTo>
                  <a:cubicBezTo>
                    <a:pt x="327" y="10"/>
                    <a:pt x="326" y="9"/>
                    <a:pt x="325" y="8"/>
                  </a:cubicBezTo>
                  <a:cubicBezTo>
                    <a:pt x="325" y="8"/>
                    <a:pt x="325" y="8"/>
                    <a:pt x="325" y="8"/>
                  </a:cubicBezTo>
                  <a:close/>
                  <a:moveTo>
                    <a:pt x="396" y="9"/>
                  </a:moveTo>
                  <a:cubicBezTo>
                    <a:pt x="396" y="7"/>
                    <a:pt x="396" y="5"/>
                    <a:pt x="397" y="5"/>
                  </a:cubicBezTo>
                  <a:cubicBezTo>
                    <a:pt x="397" y="4"/>
                    <a:pt x="398" y="3"/>
                    <a:pt x="400" y="3"/>
                  </a:cubicBezTo>
                  <a:cubicBezTo>
                    <a:pt x="401" y="3"/>
                    <a:pt x="401" y="3"/>
                    <a:pt x="401" y="3"/>
                  </a:cubicBezTo>
                  <a:cubicBezTo>
                    <a:pt x="401" y="3"/>
                    <a:pt x="401" y="2"/>
                    <a:pt x="401" y="2"/>
                  </a:cubicBezTo>
                  <a:cubicBezTo>
                    <a:pt x="401" y="1"/>
                    <a:pt x="401" y="1"/>
                    <a:pt x="400" y="1"/>
                  </a:cubicBezTo>
                  <a:cubicBezTo>
                    <a:pt x="399" y="1"/>
                    <a:pt x="397" y="1"/>
                    <a:pt x="394" y="1"/>
                  </a:cubicBezTo>
                  <a:cubicBezTo>
                    <a:pt x="391" y="1"/>
                    <a:pt x="391" y="1"/>
                    <a:pt x="391" y="1"/>
                  </a:cubicBezTo>
                  <a:cubicBezTo>
                    <a:pt x="389" y="1"/>
                    <a:pt x="387" y="2"/>
                    <a:pt x="386" y="2"/>
                  </a:cubicBezTo>
                  <a:cubicBezTo>
                    <a:pt x="383" y="2"/>
                    <a:pt x="382" y="1"/>
                    <a:pt x="381" y="1"/>
                  </a:cubicBezTo>
                  <a:cubicBezTo>
                    <a:pt x="380" y="1"/>
                    <a:pt x="379" y="1"/>
                    <a:pt x="379" y="1"/>
                  </a:cubicBezTo>
                  <a:cubicBezTo>
                    <a:pt x="378" y="1"/>
                    <a:pt x="378" y="1"/>
                    <a:pt x="378" y="2"/>
                  </a:cubicBezTo>
                  <a:cubicBezTo>
                    <a:pt x="378" y="2"/>
                    <a:pt x="378" y="3"/>
                    <a:pt x="378" y="3"/>
                  </a:cubicBezTo>
                  <a:cubicBezTo>
                    <a:pt x="379" y="3"/>
                    <a:pt x="380" y="3"/>
                    <a:pt x="381" y="4"/>
                  </a:cubicBezTo>
                  <a:cubicBezTo>
                    <a:pt x="383" y="4"/>
                    <a:pt x="385" y="5"/>
                    <a:pt x="386" y="6"/>
                  </a:cubicBezTo>
                  <a:cubicBezTo>
                    <a:pt x="386" y="7"/>
                    <a:pt x="387" y="8"/>
                    <a:pt x="387" y="11"/>
                  </a:cubicBezTo>
                  <a:cubicBezTo>
                    <a:pt x="387" y="42"/>
                    <a:pt x="387" y="42"/>
                    <a:pt x="387" y="42"/>
                  </a:cubicBezTo>
                  <a:cubicBezTo>
                    <a:pt x="387" y="45"/>
                    <a:pt x="387" y="45"/>
                    <a:pt x="387" y="45"/>
                  </a:cubicBezTo>
                  <a:cubicBezTo>
                    <a:pt x="387" y="47"/>
                    <a:pt x="386" y="49"/>
                    <a:pt x="386" y="50"/>
                  </a:cubicBezTo>
                  <a:cubicBezTo>
                    <a:pt x="385" y="51"/>
                    <a:pt x="384" y="52"/>
                    <a:pt x="382" y="52"/>
                  </a:cubicBezTo>
                  <a:cubicBezTo>
                    <a:pt x="381" y="53"/>
                    <a:pt x="381" y="53"/>
                    <a:pt x="381" y="53"/>
                  </a:cubicBezTo>
                  <a:cubicBezTo>
                    <a:pt x="381" y="54"/>
                    <a:pt x="381" y="54"/>
                    <a:pt x="381" y="54"/>
                  </a:cubicBezTo>
                  <a:cubicBezTo>
                    <a:pt x="381" y="54"/>
                    <a:pt x="382" y="54"/>
                    <a:pt x="382" y="54"/>
                  </a:cubicBezTo>
                  <a:cubicBezTo>
                    <a:pt x="383" y="54"/>
                    <a:pt x="384" y="54"/>
                    <a:pt x="385" y="54"/>
                  </a:cubicBezTo>
                  <a:cubicBezTo>
                    <a:pt x="386" y="54"/>
                    <a:pt x="389" y="54"/>
                    <a:pt x="391" y="54"/>
                  </a:cubicBezTo>
                  <a:cubicBezTo>
                    <a:pt x="393" y="54"/>
                    <a:pt x="396" y="54"/>
                    <a:pt x="399" y="54"/>
                  </a:cubicBezTo>
                  <a:cubicBezTo>
                    <a:pt x="401" y="54"/>
                    <a:pt x="402" y="54"/>
                    <a:pt x="402" y="54"/>
                  </a:cubicBezTo>
                  <a:cubicBezTo>
                    <a:pt x="404" y="54"/>
                    <a:pt x="405" y="54"/>
                    <a:pt x="405" y="53"/>
                  </a:cubicBezTo>
                  <a:cubicBezTo>
                    <a:pt x="405" y="53"/>
                    <a:pt x="404" y="52"/>
                    <a:pt x="403" y="52"/>
                  </a:cubicBezTo>
                  <a:cubicBezTo>
                    <a:pt x="401" y="52"/>
                    <a:pt x="400" y="52"/>
                    <a:pt x="398" y="51"/>
                  </a:cubicBezTo>
                  <a:cubicBezTo>
                    <a:pt x="397" y="49"/>
                    <a:pt x="396" y="48"/>
                    <a:pt x="396" y="46"/>
                  </a:cubicBezTo>
                  <a:cubicBezTo>
                    <a:pt x="396" y="42"/>
                    <a:pt x="396" y="42"/>
                    <a:pt x="396" y="42"/>
                  </a:cubicBezTo>
                  <a:cubicBezTo>
                    <a:pt x="396" y="9"/>
                    <a:pt x="396" y="9"/>
                    <a:pt x="396" y="9"/>
                  </a:cubicBezTo>
                  <a:close/>
                  <a:moveTo>
                    <a:pt x="434" y="6"/>
                  </a:moveTo>
                  <a:cubicBezTo>
                    <a:pt x="434" y="4"/>
                    <a:pt x="435" y="3"/>
                    <a:pt x="437" y="3"/>
                  </a:cubicBezTo>
                  <a:cubicBezTo>
                    <a:pt x="438" y="3"/>
                    <a:pt x="438" y="2"/>
                    <a:pt x="438" y="2"/>
                  </a:cubicBezTo>
                  <a:cubicBezTo>
                    <a:pt x="438" y="1"/>
                    <a:pt x="438" y="1"/>
                    <a:pt x="437" y="1"/>
                  </a:cubicBezTo>
                  <a:cubicBezTo>
                    <a:pt x="437" y="1"/>
                    <a:pt x="436" y="1"/>
                    <a:pt x="434" y="1"/>
                  </a:cubicBezTo>
                  <a:cubicBezTo>
                    <a:pt x="430" y="1"/>
                    <a:pt x="430" y="1"/>
                    <a:pt x="430" y="1"/>
                  </a:cubicBezTo>
                  <a:cubicBezTo>
                    <a:pt x="423" y="1"/>
                    <a:pt x="423" y="1"/>
                    <a:pt x="423" y="1"/>
                  </a:cubicBezTo>
                  <a:cubicBezTo>
                    <a:pt x="422" y="1"/>
                    <a:pt x="420" y="1"/>
                    <a:pt x="419" y="1"/>
                  </a:cubicBezTo>
                  <a:cubicBezTo>
                    <a:pt x="418" y="1"/>
                    <a:pt x="418" y="1"/>
                    <a:pt x="418" y="1"/>
                  </a:cubicBezTo>
                  <a:cubicBezTo>
                    <a:pt x="417" y="1"/>
                    <a:pt x="417" y="1"/>
                    <a:pt x="417" y="2"/>
                  </a:cubicBezTo>
                  <a:cubicBezTo>
                    <a:pt x="417" y="2"/>
                    <a:pt x="417" y="3"/>
                    <a:pt x="418" y="3"/>
                  </a:cubicBezTo>
                  <a:cubicBezTo>
                    <a:pt x="420" y="3"/>
                    <a:pt x="421" y="4"/>
                    <a:pt x="422" y="6"/>
                  </a:cubicBezTo>
                  <a:cubicBezTo>
                    <a:pt x="423" y="7"/>
                    <a:pt x="425" y="10"/>
                    <a:pt x="427" y="15"/>
                  </a:cubicBezTo>
                  <a:cubicBezTo>
                    <a:pt x="428" y="19"/>
                    <a:pt x="430" y="24"/>
                    <a:pt x="432" y="29"/>
                  </a:cubicBezTo>
                  <a:cubicBezTo>
                    <a:pt x="442" y="50"/>
                    <a:pt x="442" y="50"/>
                    <a:pt x="442" y="50"/>
                  </a:cubicBezTo>
                  <a:cubicBezTo>
                    <a:pt x="442" y="52"/>
                    <a:pt x="442" y="52"/>
                    <a:pt x="442" y="52"/>
                  </a:cubicBezTo>
                  <a:cubicBezTo>
                    <a:pt x="443" y="54"/>
                    <a:pt x="443" y="54"/>
                    <a:pt x="443" y="54"/>
                  </a:cubicBezTo>
                  <a:cubicBezTo>
                    <a:pt x="444" y="55"/>
                    <a:pt x="444" y="55"/>
                    <a:pt x="445" y="55"/>
                  </a:cubicBezTo>
                  <a:cubicBezTo>
                    <a:pt x="445" y="55"/>
                    <a:pt x="446" y="55"/>
                    <a:pt x="446" y="53"/>
                  </a:cubicBezTo>
                  <a:cubicBezTo>
                    <a:pt x="447" y="53"/>
                    <a:pt x="447" y="51"/>
                    <a:pt x="449" y="48"/>
                  </a:cubicBezTo>
                  <a:cubicBezTo>
                    <a:pt x="449" y="48"/>
                    <a:pt x="450" y="46"/>
                    <a:pt x="452" y="41"/>
                  </a:cubicBezTo>
                  <a:cubicBezTo>
                    <a:pt x="459" y="26"/>
                    <a:pt x="459" y="26"/>
                    <a:pt x="459" y="26"/>
                  </a:cubicBezTo>
                  <a:cubicBezTo>
                    <a:pt x="465" y="13"/>
                    <a:pt x="465" y="13"/>
                    <a:pt x="465" y="13"/>
                  </a:cubicBezTo>
                  <a:cubicBezTo>
                    <a:pt x="466" y="9"/>
                    <a:pt x="468" y="6"/>
                    <a:pt x="469" y="5"/>
                  </a:cubicBezTo>
                  <a:cubicBezTo>
                    <a:pt x="470" y="4"/>
                    <a:pt x="471" y="3"/>
                    <a:pt x="472" y="3"/>
                  </a:cubicBezTo>
                  <a:cubicBezTo>
                    <a:pt x="473" y="2"/>
                    <a:pt x="474" y="2"/>
                    <a:pt x="474" y="1"/>
                  </a:cubicBezTo>
                  <a:cubicBezTo>
                    <a:pt x="474" y="1"/>
                    <a:pt x="473" y="0"/>
                    <a:pt x="473" y="0"/>
                  </a:cubicBezTo>
                  <a:cubicBezTo>
                    <a:pt x="473" y="0"/>
                    <a:pt x="472" y="1"/>
                    <a:pt x="471" y="1"/>
                  </a:cubicBezTo>
                  <a:cubicBezTo>
                    <a:pt x="470" y="1"/>
                    <a:pt x="468" y="1"/>
                    <a:pt x="465" y="1"/>
                  </a:cubicBezTo>
                  <a:cubicBezTo>
                    <a:pt x="464" y="1"/>
                    <a:pt x="463" y="1"/>
                    <a:pt x="461" y="1"/>
                  </a:cubicBezTo>
                  <a:cubicBezTo>
                    <a:pt x="457" y="1"/>
                    <a:pt x="457" y="1"/>
                    <a:pt x="457" y="1"/>
                  </a:cubicBezTo>
                  <a:cubicBezTo>
                    <a:pt x="456" y="1"/>
                    <a:pt x="455" y="1"/>
                    <a:pt x="455" y="1"/>
                  </a:cubicBezTo>
                  <a:cubicBezTo>
                    <a:pt x="454" y="1"/>
                    <a:pt x="454" y="1"/>
                    <a:pt x="454" y="2"/>
                  </a:cubicBezTo>
                  <a:cubicBezTo>
                    <a:pt x="454" y="2"/>
                    <a:pt x="455" y="2"/>
                    <a:pt x="455" y="3"/>
                  </a:cubicBezTo>
                  <a:cubicBezTo>
                    <a:pt x="458" y="3"/>
                    <a:pt x="459" y="4"/>
                    <a:pt x="460" y="5"/>
                  </a:cubicBezTo>
                  <a:cubicBezTo>
                    <a:pt x="461" y="6"/>
                    <a:pt x="462" y="7"/>
                    <a:pt x="462" y="9"/>
                  </a:cubicBezTo>
                  <a:cubicBezTo>
                    <a:pt x="462" y="11"/>
                    <a:pt x="461" y="16"/>
                    <a:pt x="458" y="22"/>
                  </a:cubicBezTo>
                  <a:cubicBezTo>
                    <a:pt x="449" y="42"/>
                    <a:pt x="449" y="42"/>
                    <a:pt x="449" y="42"/>
                  </a:cubicBezTo>
                  <a:cubicBezTo>
                    <a:pt x="449" y="42"/>
                    <a:pt x="448" y="43"/>
                    <a:pt x="448" y="43"/>
                  </a:cubicBezTo>
                  <a:cubicBezTo>
                    <a:pt x="448" y="43"/>
                    <a:pt x="447" y="42"/>
                    <a:pt x="447" y="41"/>
                  </a:cubicBezTo>
                  <a:cubicBezTo>
                    <a:pt x="438" y="20"/>
                    <a:pt x="438" y="20"/>
                    <a:pt x="438" y="20"/>
                  </a:cubicBezTo>
                  <a:cubicBezTo>
                    <a:pt x="435" y="13"/>
                    <a:pt x="434" y="9"/>
                    <a:pt x="434" y="6"/>
                  </a:cubicBezTo>
                  <a:cubicBezTo>
                    <a:pt x="434" y="6"/>
                    <a:pt x="434" y="6"/>
                    <a:pt x="434" y="6"/>
                  </a:cubicBezTo>
                  <a:close/>
                  <a:moveTo>
                    <a:pt x="505" y="8"/>
                  </a:moveTo>
                  <a:cubicBezTo>
                    <a:pt x="505" y="6"/>
                    <a:pt x="505" y="5"/>
                    <a:pt x="507" y="4"/>
                  </a:cubicBezTo>
                  <a:cubicBezTo>
                    <a:pt x="509" y="4"/>
                    <a:pt x="509" y="4"/>
                    <a:pt x="509" y="4"/>
                  </a:cubicBezTo>
                  <a:cubicBezTo>
                    <a:pt x="514" y="4"/>
                    <a:pt x="514" y="4"/>
                    <a:pt x="514" y="4"/>
                  </a:cubicBezTo>
                  <a:cubicBezTo>
                    <a:pt x="518" y="4"/>
                    <a:pt x="521" y="5"/>
                    <a:pt x="523" y="6"/>
                  </a:cubicBezTo>
                  <a:cubicBezTo>
                    <a:pt x="525" y="7"/>
                    <a:pt x="526" y="9"/>
                    <a:pt x="526" y="11"/>
                  </a:cubicBezTo>
                  <a:cubicBezTo>
                    <a:pt x="526" y="13"/>
                    <a:pt x="526" y="13"/>
                    <a:pt x="527" y="13"/>
                  </a:cubicBezTo>
                  <a:cubicBezTo>
                    <a:pt x="528" y="13"/>
                    <a:pt x="528" y="12"/>
                    <a:pt x="528" y="10"/>
                  </a:cubicBezTo>
                  <a:cubicBezTo>
                    <a:pt x="528" y="9"/>
                    <a:pt x="528" y="8"/>
                    <a:pt x="528" y="5"/>
                  </a:cubicBezTo>
                  <a:cubicBezTo>
                    <a:pt x="528" y="4"/>
                    <a:pt x="528" y="3"/>
                    <a:pt x="528" y="2"/>
                  </a:cubicBezTo>
                  <a:cubicBezTo>
                    <a:pt x="528" y="1"/>
                    <a:pt x="527" y="1"/>
                    <a:pt x="527" y="1"/>
                  </a:cubicBezTo>
                  <a:cubicBezTo>
                    <a:pt x="527" y="1"/>
                    <a:pt x="526" y="1"/>
                    <a:pt x="526" y="1"/>
                  </a:cubicBezTo>
                  <a:cubicBezTo>
                    <a:pt x="524" y="1"/>
                    <a:pt x="519" y="1"/>
                    <a:pt x="510" y="1"/>
                  </a:cubicBezTo>
                  <a:cubicBezTo>
                    <a:pt x="496" y="1"/>
                    <a:pt x="496" y="1"/>
                    <a:pt x="496" y="1"/>
                  </a:cubicBezTo>
                  <a:cubicBezTo>
                    <a:pt x="492" y="1"/>
                    <a:pt x="492" y="1"/>
                    <a:pt x="492" y="1"/>
                  </a:cubicBezTo>
                  <a:cubicBezTo>
                    <a:pt x="491" y="1"/>
                    <a:pt x="490" y="1"/>
                    <a:pt x="490" y="1"/>
                  </a:cubicBezTo>
                  <a:cubicBezTo>
                    <a:pt x="489" y="1"/>
                    <a:pt x="489" y="1"/>
                    <a:pt x="489" y="1"/>
                  </a:cubicBezTo>
                  <a:cubicBezTo>
                    <a:pt x="488" y="1"/>
                    <a:pt x="487" y="1"/>
                    <a:pt x="487" y="2"/>
                  </a:cubicBezTo>
                  <a:cubicBezTo>
                    <a:pt x="487" y="2"/>
                    <a:pt x="488" y="3"/>
                    <a:pt x="489" y="3"/>
                  </a:cubicBezTo>
                  <a:cubicBezTo>
                    <a:pt x="491" y="3"/>
                    <a:pt x="493" y="4"/>
                    <a:pt x="494" y="5"/>
                  </a:cubicBezTo>
                  <a:cubicBezTo>
                    <a:pt x="495" y="6"/>
                    <a:pt x="496" y="8"/>
                    <a:pt x="496" y="11"/>
                  </a:cubicBezTo>
                  <a:cubicBezTo>
                    <a:pt x="496" y="42"/>
                    <a:pt x="496" y="42"/>
                    <a:pt x="496" y="42"/>
                  </a:cubicBezTo>
                  <a:cubicBezTo>
                    <a:pt x="496" y="44"/>
                    <a:pt x="496" y="46"/>
                    <a:pt x="495" y="47"/>
                  </a:cubicBezTo>
                  <a:cubicBezTo>
                    <a:pt x="495" y="49"/>
                    <a:pt x="495" y="50"/>
                    <a:pt x="494" y="51"/>
                  </a:cubicBezTo>
                  <a:cubicBezTo>
                    <a:pt x="494" y="51"/>
                    <a:pt x="493" y="52"/>
                    <a:pt x="491" y="52"/>
                  </a:cubicBezTo>
                  <a:cubicBezTo>
                    <a:pt x="491" y="53"/>
                    <a:pt x="490" y="53"/>
                    <a:pt x="490" y="54"/>
                  </a:cubicBezTo>
                  <a:cubicBezTo>
                    <a:pt x="490" y="54"/>
                    <a:pt x="491" y="54"/>
                    <a:pt x="491" y="54"/>
                  </a:cubicBezTo>
                  <a:cubicBezTo>
                    <a:pt x="492" y="54"/>
                    <a:pt x="493" y="54"/>
                    <a:pt x="494" y="54"/>
                  </a:cubicBezTo>
                  <a:cubicBezTo>
                    <a:pt x="497" y="54"/>
                    <a:pt x="500" y="54"/>
                    <a:pt x="502" y="54"/>
                  </a:cubicBezTo>
                  <a:cubicBezTo>
                    <a:pt x="505" y="54"/>
                    <a:pt x="507" y="54"/>
                    <a:pt x="509" y="54"/>
                  </a:cubicBezTo>
                  <a:cubicBezTo>
                    <a:pt x="513" y="55"/>
                    <a:pt x="513" y="55"/>
                    <a:pt x="513" y="55"/>
                  </a:cubicBezTo>
                  <a:cubicBezTo>
                    <a:pt x="515" y="55"/>
                    <a:pt x="517" y="55"/>
                    <a:pt x="519" y="55"/>
                  </a:cubicBezTo>
                  <a:cubicBezTo>
                    <a:pt x="522" y="55"/>
                    <a:pt x="524" y="54"/>
                    <a:pt x="526" y="54"/>
                  </a:cubicBezTo>
                  <a:cubicBezTo>
                    <a:pt x="527" y="53"/>
                    <a:pt x="529" y="51"/>
                    <a:pt x="530" y="49"/>
                  </a:cubicBezTo>
                  <a:cubicBezTo>
                    <a:pt x="531" y="47"/>
                    <a:pt x="532" y="44"/>
                    <a:pt x="532" y="42"/>
                  </a:cubicBezTo>
                  <a:cubicBezTo>
                    <a:pt x="532" y="42"/>
                    <a:pt x="532" y="41"/>
                    <a:pt x="532" y="41"/>
                  </a:cubicBezTo>
                  <a:cubicBezTo>
                    <a:pt x="532" y="41"/>
                    <a:pt x="531" y="41"/>
                    <a:pt x="531" y="41"/>
                  </a:cubicBezTo>
                  <a:cubicBezTo>
                    <a:pt x="531" y="41"/>
                    <a:pt x="531" y="41"/>
                    <a:pt x="531" y="41"/>
                  </a:cubicBezTo>
                  <a:cubicBezTo>
                    <a:pt x="527" y="48"/>
                    <a:pt x="520" y="51"/>
                    <a:pt x="510" y="51"/>
                  </a:cubicBezTo>
                  <a:cubicBezTo>
                    <a:pt x="509" y="51"/>
                    <a:pt x="508" y="51"/>
                    <a:pt x="507" y="50"/>
                  </a:cubicBezTo>
                  <a:cubicBezTo>
                    <a:pt x="507" y="50"/>
                    <a:pt x="506" y="49"/>
                    <a:pt x="506" y="48"/>
                  </a:cubicBezTo>
                  <a:cubicBezTo>
                    <a:pt x="505" y="46"/>
                    <a:pt x="505" y="44"/>
                    <a:pt x="505" y="40"/>
                  </a:cubicBezTo>
                  <a:cubicBezTo>
                    <a:pt x="505" y="37"/>
                    <a:pt x="505" y="37"/>
                    <a:pt x="505" y="37"/>
                  </a:cubicBezTo>
                  <a:cubicBezTo>
                    <a:pt x="505" y="34"/>
                    <a:pt x="505" y="32"/>
                    <a:pt x="505" y="30"/>
                  </a:cubicBezTo>
                  <a:cubicBezTo>
                    <a:pt x="505" y="29"/>
                    <a:pt x="505" y="28"/>
                    <a:pt x="506" y="28"/>
                  </a:cubicBezTo>
                  <a:cubicBezTo>
                    <a:pt x="506" y="28"/>
                    <a:pt x="507" y="28"/>
                    <a:pt x="508" y="28"/>
                  </a:cubicBezTo>
                  <a:cubicBezTo>
                    <a:pt x="511" y="28"/>
                    <a:pt x="511" y="28"/>
                    <a:pt x="511" y="28"/>
                  </a:cubicBezTo>
                  <a:cubicBezTo>
                    <a:pt x="514" y="28"/>
                    <a:pt x="516" y="28"/>
                    <a:pt x="517" y="28"/>
                  </a:cubicBezTo>
                  <a:cubicBezTo>
                    <a:pt x="518" y="28"/>
                    <a:pt x="518" y="28"/>
                    <a:pt x="519" y="29"/>
                  </a:cubicBezTo>
                  <a:cubicBezTo>
                    <a:pt x="520" y="30"/>
                    <a:pt x="521" y="32"/>
                    <a:pt x="521" y="34"/>
                  </a:cubicBezTo>
                  <a:cubicBezTo>
                    <a:pt x="522" y="35"/>
                    <a:pt x="522" y="36"/>
                    <a:pt x="523" y="36"/>
                  </a:cubicBezTo>
                  <a:cubicBezTo>
                    <a:pt x="523" y="35"/>
                    <a:pt x="523" y="35"/>
                    <a:pt x="523" y="35"/>
                  </a:cubicBezTo>
                  <a:cubicBezTo>
                    <a:pt x="523" y="35"/>
                    <a:pt x="523" y="35"/>
                    <a:pt x="523" y="35"/>
                  </a:cubicBezTo>
                  <a:cubicBezTo>
                    <a:pt x="523" y="33"/>
                    <a:pt x="523" y="33"/>
                    <a:pt x="523" y="33"/>
                  </a:cubicBezTo>
                  <a:cubicBezTo>
                    <a:pt x="523" y="31"/>
                    <a:pt x="523" y="29"/>
                    <a:pt x="523" y="27"/>
                  </a:cubicBezTo>
                  <a:cubicBezTo>
                    <a:pt x="523" y="24"/>
                    <a:pt x="523" y="22"/>
                    <a:pt x="523" y="21"/>
                  </a:cubicBezTo>
                  <a:cubicBezTo>
                    <a:pt x="523" y="21"/>
                    <a:pt x="523" y="20"/>
                    <a:pt x="523" y="20"/>
                  </a:cubicBezTo>
                  <a:cubicBezTo>
                    <a:pt x="523" y="19"/>
                    <a:pt x="523" y="18"/>
                    <a:pt x="523" y="18"/>
                  </a:cubicBezTo>
                  <a:cubicBezTo>
                    <a:pt x="523" y="17"/>
                    <a:pt x="523" y="17"/>
                    <a:pt x="522" y="17"/>
                  </a:cubicBezTo>
                  <a:cubicBezTo>
                    <a:pt x="521" y="17"/>
                    <a:pt x="521" y="17"/>
                    <a:pt x="521" y="18"/>
                  </a:cubicBezTo>
                  <a:cubicBezTo>
                    <a:pt x="520" y="20"/>
                    <a:pt x="520" y="20"/>
                    <a:pt x="520" y="20"/>
                  </a:cubicBezTo>
                  <a:cubicBezTo>
                    <a:pt x="519" y="22"/>
                    <a:pt x="517" y="24"/>
                    <a:pt x="514" y="24"/>
                  </a:cubicBezTo>
                  <a:cubicBezTo>
                    <a:pt x="511" y="24"/>
                    <a:pt x="511" y="24"/>
                    <a:pt x="511" y="24"/>
                  </a:cubicBezTo>
                  <a:cubicBezTo>
                    <a:pt x="509" y="24"/>
                    <a:pt x="509" y="24"/>
                    <a:pt x="509" y="24"/>
                  </a:cubicBezTo>
                  <a:cubicBezTo>
                    <a:pt x="508" y="24"/>
                    <a:pt x="508" y="24"/>
                    <a:pt x="508" y="24"/>
                  </a:cubicBezTo>
                  <a:cubicBezTo>
                    <a:pt x="506" y="24"/>
                    <a:pt x="506" y="24"/>
                    <a:pt x="505" y="23"/>
                  </a:cubicBezTo>
                  <a:cubicBezTo>
                    <a:pt x="505" y="22"/>
                    <a:pt x="505" y="21"/>
                    <a:pt x="505" y="18"/>
                  </a:cubicBezTo>
                  <a:cubicBezTo>
                    <a:pt x="505" y="10"/>
                    <a:pt x="505" y="10"/>
                    <a:pt x="505" y="10"/>
                  </a:cubicBezTo>
                  <a:cubicBezTo>
                    <a:pt x="505" y="8"/>
                    <a:pt x="505" y="8"/>
                    <a:pt x="505" y="8"/>
                  </a:cubicBezTo>
                  <a:close/>
                  <a:moveTo>
                    <a:pt x="563" y="31"/>
                  </a:moveTo>
                  <a:cubicBezTo>
                    <a:pt x="563" y="30"/>
                    <a:pt x="563" y="29"/>
                    <a:pt x="563" y="29"/>
                  </a:cubicBezTo>
                  <a:cubicBezTo>
                    <a:pt x="565" y="29"/>
                    <a:pt x="565" y="29"/>
                    <a:pt x="565" y="29"/>
                  </a:cubicBezTo>
                  <a:cubicBezTo>
                    <a:pt x="567" y="29"/>
                    <a:pt x="567" y="29"/>
                    <a:pt x="567" y="29"/>
                  </a:cubicBezTo>
                  <a:cubicBezTo>
                    <a:pt x="569" y="29"/>
                    <a:pt x="571" y="29"/>
                    <a:pt x="572" y="30"/>
                  </a:cubicBezTo>
                  <a:cubicBezTo>
                    <a:pt x="573" y="31"/>
                    <a:pt x="574" y="33"/>
                    <a:pt x="575" y="36"/>
                  </a:cubicBezTo>
                  <a:cubicBezTo>
                    <a:pt x="579" y="43"/>
                    <a:pt x="582" y="48"/>
                    <a:pt x="584" y="50"/>
                  </a:cubicBezTo>
                  <a:cubicBezTo>
                    <a:pt x="586" y="53"/>
                    <a:pt x="589" y="54"/>
                    <a:pt x="591" y="54"/>
                  </a:cubicBezTo>
                  <a:cubicBezTo>
                    <a:pt x="593" y="54"/>
                    <a:pt x="595" y="54"/>
                    <a:pt x="597" y="53"/>
                  </a:cubicBezTo>
                  <a:cubicBezTo>
                    <a:pt x="599" y="52"/>
                    <a:pt x="600" y="51"/>
                    <a:pt x="600" y="50"/>
                  </a:cubicBezTo>
                  <a:cubicBezTo>
                    <a:pt x="600" y="50"/>
                    <a:pt x="600" y="49"/>
                    <a:pt x="599" y="49"/>
                  </a:cubicBezTo>
                  <a:cubicBezTo>
                    <a:pt x="599" y="49"/>
                    <a:pt x="599" y="49"/>
                    <a:pt x="599" y="50"/>
                  </a:cubicBezTo>
                  <a:cubicBezTo>
                    <a:pt x="598" y="50"/>
                    <a:pt x="597" y="50"/>
                    <a:pt x="597" y="50"/>
                  </a:cubicBezTo>
                  <a:cubicBezTo>
                    <a:pt x="595" y="50"/>
                    <a:pt x="594" y="49"/>
                    <a:pt x="593" y="48"/>
                  </a:cubicBezTo>
                  <a:cubicBezTo>
                    <a:pt x="592" y="47"/>
                    <a:pt x="591" y="46"/>
                    <a:pt x="589" y="43"/>
                  </a:cubicBezTo>
                  <a:cubicBezTo>
                    <a:pt x="585" y="36"/>
                    <a:pt x="585" y="36"/>
                    <a:pt x="585" y="36"/>
                  </a:cubicBezTo>
                  <a:cubicBezTo>
                    <a:pt x="582" y="30"/>
                    <a:pt x="582" y="30"/>
                    <a:pt x="582" y="30"/>
                  </a:cubicBezTo>
                  <a:cubicBezTo>
                    <a:pt x="581" y="29"/>
                    <a:pt x="581" y="29"/>
                    <a:pt x="581" y="28"/>
                  </a:cubicBezTo>
                  <a:cubicBezTo>
                    <a:pt x="581" y="28"/>
                    <a:pt x="581" y="28"/>
                    <a:pt x="581" y="27"/>
                  </a:cubicBezTo>
                  <a:cubicBezTo>
                    <a:pt x="580" y="27"/>
                    <a:pt x="581" y="27"/>
                    <a:pt x="581" y="27"/>
                  </a:cubicBezTo>
                  <a:cubicBezTo>
                    <a:pt x="584" y="25"/>
                    <a:pt x="586" y="24"/>
                    <a:pt x="587" y="22"/>
                  </a:cubicBezTo>
                  <a:cubicBezTo>
                    <a:pt x="589" y="20"/>
                    <a:pt x="589" y="17"/>
                    <a:pt x="589" y="15"/>
                  </a:cubicBezTo>
                  <a:cubicBezTo>
                    <a:pt x="589" y="11"/>
                    <a:pt x="588" y="7"/>
                    <a:pt x="584" y="5"/>
                  </a:cubicBezTo>
                  <a:cubicBezTo>
                    <a:pt x="581" y="2"/>
                    <a:pt x="577" y="1"/>
                    <a:pt x="572" y="1"/>
                  </a:cubicBezTo>
                  <a:cubicBezTo>
                    <a:pt x="571" y="1"/>
                    <a:pt x="568" y="1"/>
                    <a:pt x="563" y="1"/>
                  </a:cubicBezTo>
                  <a:cubicBezTo>
                    <a:pt x="559" y="1"/>
                    <a:pt x="556" y="2"/>
                    <a:pt x="554" y="2"/>
                  </a:cubicBezTo>
                  <a:cubicBezTo>
                    <a:pt x="551" y="2"/>
                    <a:pt x="549" y="1"/>
                    <a:pt x="547" y="1"/>
                  </a:cubicBezTo>
                  <a:cubicBezTo>
                    <a:pt x="546" y="1"/>
                    <a:pt x="546" y="1"/>
                    <a:pt x="546" y="1"/>
                  </a:cubicBezTo>
                  <a:cubicBezTo>
                    <a:pt x="545" y="1"/>
                    <a:pt x="545" y="1"/>
                    <a:pt x="545" y="2"/>
                  </a:cubicBezTo>
                  <a:cubicBezTo>
                    <a:pt x="545" y="3"/>
                    <a:pt x="545" y="3"/>
                    <a:pt x="546" y="4"/>
                  </a:cubicBezTo>
                  <a:cubicBezTo>
                    <a:pt x="549" y="4"/>
                    <a:pt x="551" y="5"/>
                    <a:pt x="552" y="7"/>
                  </a:cubicBezTo>
                  <a:cubicBezTo>
                    <a:pt x="553" y="8"/>
                    <a:pt x="554" y="10"/>
                    <a:pt x="554" y="13"/>
                  </a:cubicBezTo>
                  <a:cubicBezTo>
                    <a:pt x="554" y="41"/>
                    <a:pt x="554" y="41"/>
                    <a:pt x="554" y="41"/>
                  </a:cubicBezTo>
                  <a:cubicBezTo>
                    <a:pt x="554" y="43"/>
                    <a:pt x="554" y="43"/>
                    <a:pt x="554" y="43"/>
                  </a:cubicBezTo>
                  <a:cubicBezTo>
                    <a:pt x="554" y="46"/>
                    <a:pt x="554" y="46"/>
                    <a:pt x="554" y="46"/>
                  </a:cubicBezTo>
                  <a:cubicBezTo>
                    <a:pt x="554" y="48"/>
                    <a:pt x="553" y="49"/>
                    <a:pt x="553" y="50"/>
                  </a:cubicBezTo>
                  <a:cubicBezTo>
                    <a:pt x="552" y="51"/>
                    <a:pt x="551" y="52"/>
                    <a:pt x="549" y="53"/>
                  </a:cubicBezTo>
                  <a:cubicBezTo>
                    <a:pt x="548" y="53"/>
                    <a:pt x="548" y="53"/>
                    <a:pt x="548" y="54"/>
                  </a:cubicBezTo>
                  <a:cubicBezTo>
                    <a:pt x="548" y="54"/>
                    <a:pt x="549" y="55"/>
                    <a:pt x="550" y="55"/>
                  </a:cubicBezTo>
                  <a:cubicBezTo>
                    <a:pt x="550" y="55"/>
                    <a:pt x="550" y="55"/>
                    <a:pt x="551" y="55"/>
                  </a:cubicBezTo>
                  <a:cubicBezTo>
                    <a:pt x="554" y="54"/>
                    <a:pt x="554" y="54"/>
                    <a:pt x="554" y="54"/>
                  </a:cubicBezTo>
                  <a:cubicBezTo>
                    <a:pt x="557" y="54"/>
                    <a:pt x="557" y="54"/>
                    <a:pt x="557" y="54"/>
                  </a:cubicBezTo>
                  <a:cubicBezTo>
                    <a:pt x="558" y="54"/>
                    <a:pt x="560" y="54"/>
                    <a:pt x="562" y="54"/>
                  </a:cubicBezTo>
                  <a:cubicBezTo>
                    <a:pt x="564" y="54"/>
                    <a:pt x="566" y="54"/>
                    <a:pt x="568" y="54"/>
                  </a:cubicBezTo>
                  <a:cubicBezTo>
                    <a:pt x="569" y="54"/>
                    <a:pt x="569" y="54"/>
                    <a:pt x="570" y="54"/>
                  </a:cubicBezTo>
                  <a:cubicBezTo>
                    <a:pt x="570" y="54"/>
                    <a:pt x="571" y="54"/>
                    <a:pt x="571" y="53"/>
                  </a:cubicBezTo>
                  <a:cubicBezTo>
                    <a:pt x="571" y="53"/>
                    <a:pt x="570" y="52"/>
                    <a:pt x="569" y="52"/>
                  </a:cubicBezTo>
                  <a:cubicBezTo>
                    <a:pt x="567" y="52"/>
                    <a:pt x="565" y="51"/>
                    <a:pt x="564" y="49"/>
                  </a:cubicBezTo>
                  <a:cubicBezTo>
                    <a:pt x="563" y="47"/>
                    <a:pt x="563" y="44"/>
                    <a:pt x="563" y="39"/>
                  </a:cubicBezTo>
                  <a:cubicBezTo>
                    <a:pt x="563" y="31"/>
                    <a:pt x="563" y="31"/>
                    <a:pt x="563" y="31"/>
                  </a:cubicBezTo>
                  <a:close/>
                  <a:moveTo>
                    <a:pt x="564" y="5"/>
                  </a:moveTo>
                  <a:cubicBezTo>
                    <a:pt x="564" y="4"/>
                    <a:pt x="565" y="3"/>
                    <a:pt x="567" y="3"/>
                  </a:cubicBezTo>
                  <a:cubicBezTo>
                    <a:pt x="571" y="3"/>
                    <a:pt x="574" y="5"/>
                    <a:pt x="577" y="7"/>
                  </a:cubicBezTo>
                  <a:cubicBezTo>
                    <a:pt x="579" y="10"/>
                    <a:pt x="581" y="13"/>
                    <a:pt x="581" y="17"/>
                  </a:cubicBezTo>
                  <a:cubicBezTo>
                    <a:pt x="581" y="20"/>
                    <a:pt x="580" y="22"/>
                    <a:pt x="578" y="24"/>
                  </a:cubicBezTo>
                  <a:cubicBezTo>
                    <a:pt x="577" y="25"/>
                    <a:pt x="576" y="26"/>
                    <a:pt x="575" y="26"/>
                  </a:cubicBezTo>
                  <a:cubicBezTo>
                    <a:pt x="574" y="26"/>
                    <a:pt x="571" y="26"/>
                    <a:pt x="566" y="26"/>
                  </a:cubicBezTo>
                  <a:cubicBezTo>
                    <a:pt x="565" y="26"/>
                    <a:pt x="564" y="26"/>
                    <a:pt x="563" y="25"/>
                  </a:cubicBezTo>
                  <a:cubicBezTo>
                    <a:pt x="563" y="25"/>
                    <a:pt x="563" y="24"/>
                    <a:pt x="563" y="22"/>
                  </a:cubicBezTo>
                  <a:cubicBezTo>
                    <a:pt x="563" y="9"/>
                    <a:pt x="563" y="9"/>
                    <a:pt x="563" y="9"/>
                  </a:cubicBezTo>
                  <a:cubicBezTo>
                    <a:pt x="563" y="7"/>
                    <a:pt x="563" y="5"/>
                    <a:pt x="564" y="5"/>
                  </a:cubicBezTo>
                  <a:close/>
                  <a:moveTo>
                    <a:pt x="618" y="4"/>
                  </a:moveTo>
                  <a:cubicBezTo>
                    <a:pt x="616" y="7"/>
                    <a:pt x="614" y="11"/>
                    <a:pt x="614" y="15"/>
                  </a:cubicBezTo>
                  <a:cubicBezTo>
                    <a:pt x="614" y="19"/>
                    <a:pt x="615" y="22"/>
                    <a:pt x="617" y="24"/>
                  </a:cubicBezTo>
                  <a:cubicBezTo>
                    <a:pt x="619" y="26"/>
                    <a:pt x="623" y="29"/>
                    <a:pt x="629" y="31"/>
                  </a:cubicBezTo>
                  <a:cubicBezTo>
                    <a:pt x="634" y="34"/>
                    <a:pt x="634" y="34"/>
                    <a:pt x="634" y="34"/>
                  </a:cubicBezTo>
                  <a:cubicBezTo>
                    <a:pt x="637" y="35"/>
                    <a:pt x="639" y="36"/>
                    <a:pt x="640" y="37"/>
                  </a:cubicBezTo>
                  <a:cubicBezTo>
                    <a:pt x="641" y="39"/>
                    <a:pt x="642" y="40"/>
                    <a:pt x="642" y="42"/>
                  </a:cubicBezTo>
                  <a:cubicBezTo>
                    <a:pt x="642" y="45"/>
                    <a:pt x="641" y="47"/>
                    <a:pt x="639" y="49"/>
                  </a:cubicBezTo>
                  <a:cubicBezTo>
                    <a:pt x="637" y="51"/>
                    <a:pt x="634" y="52"/>
                    <a:pt x="632" y="52"/>
                  </a:cubicBezTo>
                  <a:cubicBezTo>
                    <a:pt x="628" y="52"/>
                    <a:pt x="625" y="51"/>
                    <a:pt x="622" y="48"/>
                  </a:cubicBezTo>
                  <a:cubicBezTo>
                    <a:pt x="619" y="45"/>
                    <a:pt x="616" y="41"/>
                    <a:pt x="615" y="37"/>
                  </a:cubicBezTo>
                  <a:cubicBezTo>
                    <a:pt x="615" y="36"/>
                    <a:pt x="615" y="36"/>
                    <a:pt x="614" y="36"/>
                  </a:cubicBezTo>
                  <a:cubicBezTo>
                    <a:pt x="614" y="36"/>
                    <a:pt x="613" y="36"/>
                    <a:pt x="613" y="37"/>
                  </a:cubicBezTo>
                  <a:cubicBezTo>
                    <a:pt x="613" y="38"/>
                    <a:pt x="614" y="41"/>
                    <a:pt x="615" y="44"/>
                  </a:cubicBezTo>
                  <a:cubicBezTo>
                    <a:pt x="615" y="47"/>
                    <a:pt x="616" y="48"/>
                    <a:pt x="616" y="50"/>
                  </a:cubicBezTo>
                  <a:cubicBezTo>
                    <a:pt x="616" y="51"/>
                    <a:pt x="616" y="51"/>
                    <a:pt x="616" y="52"/>
                  </a:cubicBezTo>
                  <a:cubicBezTo>
                    <a:pt x="616" y="52"/>
                    <a:pt x="617" y="52"/>
                    <a:pt x="618" y="52"/>
                  </a:cubicBezTo>
                  <a:cubicBezTo>
                    <a:pt x="619" y="52"/>
                    <a:pt x="621" y="53"/>
                    <a:pt x="622" y="53"/>
                  </a:cubicBezTo>
                  <a:cubicBezTo>
                    <a:pt x="626" y="55"/>
                    <a:pt x="629" y="55"/>
                    <a:pt x="631" y="55"/>
                  </a:cubicBezTo>
                  <a:cubicBezTo>
                    <a:pt x="635" y="55"/>
                    <a:pt x="639" y="54"/>
                    <a:pt x="642" y="50"/>
                  </a:cubicBezTo>
                  <a:cubicBezTo>
                    <a:pt x="646" y="47"/>
                    <a:pt x="647" y="43"/>
                    <a:pt x="647" y="38"/>
                  </a:cubicBezTo>
                  <a:cubicBezTo>
                    <a:pt x="647" y="34"/>
                    <a:pt x="646" y="31"/>
                    <a:pt x="644" y="28"/>
                  </a:cubicBezTo>
                  <a:cubicBezTo>
                    <a:pt x="642" y="25"/>
                    <a:pt x="638" y="23"/>
                    <a:pt x="631" y="21"/>
                  </a:cubicBezTo>
                  <a:cubicBezTo>
                    <a:pt x="626" y="18"/>
                    <a:pt x="623" y="17"/>
                    <a:pt x="622" y="16"/>
                  </a:cubicBezTo>
                  <a:cubicBezTo>
                    <a:pt x="621" y="15"/>
                    <a:pt x="620" y="13"/>
                    <a:pt x="620" y="11"/>
                  </a:cubicBezTo>
                  <a:cubicBezTo>
                    <a:pt x="620" y="9"/>
                    <a:pt x="621" y="7"/>
                    <a:pt x="623" y="5"/>
                  </a:cubicBezTo>
                  <a:cubicBezTo>
                    <a:pt x="624" y="4"/>
                    <a:pt x="626" y="3"/>
                    <a:pt x="629" y="3"/>
                  </a:cubicBezTo>
                  <a:cubicBezTo>
                    <a:pt x="632" y="3"/>
                    <a:pt x="635" y="4"/>
                    <a:pt x="638" y="7"/>
                  </a:cubicBezTo>
                  <a:cubicBezTo>
                    <a:pt x="641" y="9"/>
                    <a:pt x="643" y="13"/>
                    <a:pt x="644" y="16"/>
                  </a:cubicBezTo>
                  <a:cubicBezTo>
                    <a:pt x="644" y="17"/>
                    <a:pt x="645" y="18"/>
                    <a:pt x="645" y="18"/>
                  </a:cubicBezTo>
                  <a:cubicBezTo>
                    <a:pt x="646" y="18"/>
                    <a:pt x="646" y="17"/>
                    <a:pt x="646" y="16"/>
                  </a:cubicBezTo>
                  <a:cubicBezTo>
                    <a:pt x="646" y="16"/>
                    <a:pt x="646" y="16"/>
                    <a:pt x="646" y="15"/>
                  </a:cubicBezTo>
                  <a:cubicBezTo>
                    <a:pt x="646" y="12"/>
                    <a:pt x="646" y="12"/>
                    <a:pt x="646" y="12"/>
                  </a:cubicBezTo>
                  <a:cubicBezTo>
                    <a:pt x="645" y="8"/>
                    <a:pt x="645" y="8"/>
                    <a:pt x="645" y="8"/>
                  </a:cubicBezTo>
                  <a:cubicBezTo>
                    <a:pt x="645" y="7"/>
                    <a:pt x="645" y="7"/>
                    <a:pt x="645" y="6"/>
                  </a:cubicBezTo>
                  <a:cubicBezTo>
                    <a:pt x="645" y="3"/>
                    <a:pt x="645" y="3"/>
                    <a:pt x="645" y="3"/>
                  </a:cubicBezTo>
                  <a:cubicBezTo>
                    <a:pt x="645" y="2"/>
                    <a:pt x="645" y="2"/>
                    <a:pt x="644" y="2"/>
                  </a:cubicBezTo>
                  <a:cubicBezTo>
                    <a:pt x="644" y="2"/>
                    <a:pt x="644" y="2"/>
                    <a:pt x="644" y="2"/>
                  </a:cubicBezTo>
                  <a:cubicBezTo>
                    <a:pt x="642" y="3"/>
                    <a:pt x="642" y="3"/>
                    <a:pt x="642" y="3"/>
                  </a:cubicBezTo>
                  <a:cubicBezTo>
                    <a:pt x="642" y="3"/>
                    <a:pt x="641" y="3"/>
                    <a:pt x="641" y="3"/>
                  </a:cubicBezTo>
                  <a:cubicBezTo>
                    <a:pt x="641" y="3"/>
                    <a:pt x="640" y="3"/>
                    <a:pt x="639" y="3"/>
                  </a:cubicBezTo>
                  <a:cubicBezTo>
                    <a:pt x="636" y="1"/>
                    <a:pt x="636" y="1"/>
                    <a:pt x="636" y="1"/>
                  </a:cubicBezTo>
                  <a:cubicBezTo>
                    <a:pt x="634" y="1"/>
                    <a:pt x="631" y="0"/>
                    <a:pt x="629" y="0"/>
                  </a:cubicBezTo>
                  <a:cubicBezTo>
                    <a:pt x="625" y="0"/>
                    <a:pt x="621" y="1"/>
                    <a:pt x="618" y="4"/>
                  </a:cubicBezTo>
                  <a:close/>
                  <a:moveTo>
                    <a:pt x="680" y="9"/>
                  </a:moveTo>
                  <a:cubicBezTo>
                    <a:pt x="680" y="7"/>
                    <a:pt x="680" y="5"/>
                    <a:pt x="680" y="5"/>
                  </a:cubicBezTo>
                  <a:cubicBezTo>
                    <a:pt x="681" y="4"/>
                    <a:pt x="682" y="3"/>
                    <a:pt x="684" y="3"/>
                  </a:cubicBezTo>
                  <a:cubicBezTo>
                    <a:pt x="684" y="3"/>
                    <a:pt x="685" y="3"/>
                    <a:pt x="685" y="3"/>
                  </a:cubicBezTo>
                  <a:cubicBezTo>
                    <a:pt x="685" y="3"/>
                    <a:pt x="685" y="2"/>
                    <a:pt x="685" y="2"/>
                  </a:cubicBezTo>
                  <a:cubicBezTo>
                    <a:pt x="685" y="1"/>
                    <a:pt x="685" y="1"/>
                    <a:pt x="684" y="1"/>
                  </a:cubicBezTo>
                  <a:cubicBezTo>
                    <a:pt x="682" y="1"/>
                    <a:pt x="680" y="1"/>
                    <a:pt x="678" y="1"/>
                  </a:cubicBezTo>
                  <a:cubicBezTo>
                    <a:pt x="675" y="1"/>
                    <a:pt x="675" y="1"/>
                    <a:pt x="675" y="1"/>
                  </a:cubicBezTo>
                  <a:cubicBezTo>
                    <a:pt x="673" y="1"/>
                    <a:pt x="671" y="2"/>
                    <a:pt x="669" y="2"/>
                  </a:cubicBezTo>
                  <a:cubicBezTo>
                    <a:pt x="667" y="2"/>
                    <a:pt x="666" y="1"/>
                    <a:pt x="665" y="1"/>
                  </a:cubicBezTo>
                  <a:cubicBezTo>
                    <a:pt x="664" y="1"/>
                    <a:pt x="663" y="1"/>
                    <a:pt x="663" y="1"/>
                  </a:cubicBezTo>
                  <a:cubicBezTo>
                    <a:pt x="662" y="1"/>
                    <a:pt x="662" y="1"/>
                    <a:pt x="662" y="2"/>
                  </a:cubicBezTo>
                  <a:cubicBezTo>
                    <a:pt x="662" y="2"/>
                    <a:pt x="662" y="3"/>
                    <a:pt x="662" y="3"/>
                  </a:cubicBezTo>
                  <a:cubicBezTo>
                    <a:pt x="663" y="3"/>
                    <a:pt x="663" y="3"/>
                    <a:pt x="665" y="4"/>
                  </a:cubicBezTo>
                  <a:cubicBezTo>
                    <a:pt x="667" y="4"/>
                    <a:pt x="669" y="5"/>
                    <a:pt x="669" y="6"/>
                  </a:cubicBezTo>
                  <a:cubicBezTo>
                    <a:pt x="670" y="7"/>
                    <a:pt x="671" y="8"/>
                    <a:pt x="671" y="11"/>
                  </a:cubicBezTo>
                  <a:cubicBezTo>
                    <a:pt x="671" y="42"/>
                    <a:pt x="671" y="42"/>
                    <a:pt x="671" y="42"/>
                  </a:cubicBezTo>
                  <a:cubicBezTo>
                    <a:pt x="671" y="45"/>
                    <a:pt x="671" y="45"/>
                    <a:pt x="671" y="45"/>
                  </a:cubicBezTo>
                  <a:cubicBezTo>
                    <a:pt x="671" y="47"/>
                    <a:pt x="670" y="49"/>
                    <a:pt x="670" y="50"/>
                  </a:cubicBezTo>
                  <a:cubicBezTo>
                    <a:pt x="669" y="51"/>
                    <a:pt x="668" y="52"/>
                    <a:pt x="666" y="52"/>
                  </a:cubicBezTo>
                  <a:cubicBezTo>
                    <a:pt x="665" y="53"/>
                    <a:pt x="665" y="53"/>
                    <a:pt x="665" y="53"/>
                  </a:cubicBezTo>
                  <a:cubicBezTo>
                    <a:pt x="665" y="54"/>
                    <a:pt x="665" y="54"/>
                    <a:pt x="665" y="54"/>
                  </a:cubicBezTo>
                  <a:cubicBezTo>
                    <a:pt x="665" y="54"/>
                    <a:pt x="665" y="54"/>
                    <a:pt x="666" y="54"/>
                  </a:cubicBezTo>
                  <a:cubicBezTo>
                    <a:pt x="667" y="54"/>
                    <a:pt x="667" y="54"/>
                    <a:pt x="669" y="54"/>
                  </a:cubicBezTo>
                  <a:cubicBezTo>
                    <a:pt x="670" y="54"/>
                    <a:pt x="672" y="54"/>
                    <a:pt x="675" y="54"/>
                  </a:cubicBezTo>
                  <a:cubicBezTo>
                    <a:pt x="677" y="54"/>
                    <a:pt x="680" y="54"/>
                    <a:pt x="683" y="54"/>
                  </a:cubicBezTo>
                  <a:cubicBezTo>
                    <a:pt x="684" y="54"/>
                    <a:pt x="686" y="54"/>
                    <a:pt x="686" y="54"/>
                  </a:cubicBezTo>
                  <a:cubicBezTo>
                    <a:pt x="688" y="54"/>
                    <a:pt x="689" y="54"/>
                    <a:pt x="689" y="53"/>
                  </a:cubicBezTo>
                  <a:cubicBezTo>
                    <a:pt x="689" y="53"/>
                    <a:pt x="688" y="52"/>
                    <a:pt x="687" y="52"/>
                  </a:cubicBezTo>
                  <a:cubicBezTo>
                    <a:pt x="685" y="52"/>
                    <a:pt x="683" y="52"/>
                    <a:pt x="682" y="51"/>
                  </a:cubicBezTo>
                  <a:cubicBezTo>
                    <a:pt x="681" y="49"/>
                    <a:pt x="680" y="48"/>
                    <a:pt x="680" y="46"/>
                  </a:cubicBezTo>
                  <a:cubicBezTo>
                    <a:pt x="680" y="42"/>
                    <a:pt x="680" y="42"/>
                    <a:pt x="680" y="42"/>
                  </a:cubicBezTo>
                  <a:cubicBezTo>
                    <a:pt x="680" y="9"/>
                    <a:pt x="680" y="9"/>
                    <a:pt x="680" y="9"/>
                  </a:cubicBezTo>
                  <a:close/>
                  <a:moveTo>
                    <a:pt x="732" y="6"/>
                  </a:moveTo>
                  <a:cubicBezTo>
                    <a:pt x="733" y="5"/>
                    <a:pt x="735" y="5"/>
                    <a:pt x="739" y="5"/>
                  </a:cubicBezTo>
                  <a:cubicBezTo>
                    <a:pt x="742" y="5"/>
                    <a:pt x="744" y="5"/>
                    <a:pt x="746" y="7"/>
                  </a:cubicBezTo>
                  <a:cubicBezTo>
                    <a:pt x="748" y="8"/>
                    <a:pt x="749" y="9"/>
                    <a:pt x="749" y="12"/>
                  </a:cubicBezTo>
                  <a:cubicBezTo>
                    <a:pt x="749" y="13"/>
                    <a:pt x="750" y="13"/>
                    <a:pt x="750" y="13"/>
                  </a:cubicBezTo>
                  <a:cubicBezTo>
                    <a:pt x="751" y="13"/>
                    <a:pt x="751" y="13"/>
                    <a:pt x="751" y="12"/>
                  </a:cubicBezTo>
                  <a:cubicBezTo>
                    <a:pt x="751" y="11"/>
                    <a:pt x="751" y="10"/>
                    <a:pt x="751" y="9"/>
                  </a:cubicBezTo>
                  <a:cubicBezTo>
                    <a:pt x="751" y="7"/>
                    <a:pt x="751" y="6"/>
                    <a:pt x="751" y="6"/>
                  </a:cubicBezTo>
                  <a:cubicBezTo>
                    <a:pt x="751" y="3"/>
                    <a:pt x="751" y="3"/>
                    <a:pt x="751" y="3"/>
                  </a:cubicBezTo>
                  <a:cubicBezTo>
                    <a:pt x="750" y="2"/>
                    <a:pt x="750" y="1"/>
                    <a:pt x="748" y="1"/>
                  </a:cubicBezTo>
                  <a:cubicBezTo>
                    <a:pt x="748" y="1"/>
                    <a:pt x="747" y="1"/>
                    <a:pt x="746" y="1"/>
                  </a:cubicBezTo>
                  <a:cubicBezTo>
                    <a:pt x="739" y="1"/>
                    <a:pt x="732" y="2"/>
                    <a:pt x="726" y="2"/>
                  </a:cubicBezTo>
                  <a:cubicBezTo>
                    <a:pt x="717" y="1"/>
                    <a:pt x="717" y="1"/>
                    <a:pt x="717" y="1"/>
                  </a:cubicBezTo>
                  <a:cubicBezTo>
                    <a:pt x="709" y="1"/>
                    <a:pt x="709" y="1"/>
                    <a:pt x="709" y="1"/>
                  </a:cubicBezTo>
                  <a:cubicBezTo>
                    <a:pt x="707" y="1"/>
                    <a:pt x="706" y="1"/>
                    <a:pt x="705" y="1"/>
                  </a:cubicBezTo>
                  <a:cubicBezTo>
                    <a:pt x="704" y="1"/>
                    <a:pt x="704" y="1"/>
                    <a:pt x="703" y="1"/>
                  </a:cubicBezTo>
                  <a:cubicBezTo>
                    <a:pt x="702" y="1"/>
                    <a:pt x="702" y="2"/>
                    <a:pt x="702" y="3"/>
                  </a:cubicBezTo>
                  <a:cubicBezTo>
                    <a:pt x="701" y="5"/>
                    <a:pt x="701" y="5"/>
                    <a:pt x="701" y="5"/>
                  </a:cubicBezTo>
                  <a:cubicBezTo>
                    <a:pt x="701" y="8"/>
                    <a:pt x="701" y="8"/>
                    <a:pt x="701" y="8"/>
                  </a:cubicBezTo>
                  <a:cubicBezTo>
                    <a:pt x="701" y="12"/>
                    <a:pt x="701" y="12"/>
                    <a:pt x="701" y="12"/>
                  </a:cubicBezTo>
                  <a:cubicBezTo>
                    <a:pt x="700" y="13"/>
                    <a:pt x="700" y="14"/>
                    <a:pt x="700" y="15"/>
                  </a:cubicBezTo>
                  <a:cubicBezTo>
                    <a:pt x="700" y="16"/>
                    <a:pt x="701" y="16"/>
                    <a:pt x="701" y="16"/>
                  </a:cubicBezTo>
                  <a:cubicBezTo>
                    <a:pt x="702" y="16"/>
                    <a:pt x="702" y="16"/>
                    <a:pt x="703" y="14"/>
                  </a:cubicBezTo>
                  <a:cubicBezTo>
                    <a:pt x="703" y="13"/>
                    <a:pt x="703" y="13"/>
                    <a:pt x="703" y="13"/>
                  </a:cubicBezTo>
                  <a:cubicBezTo>
                    <a:pt x="704" y="11"/>
                    <a:pt x="704" y="9"/>
                    <a:pt x="705" y="8"/>
                  </a:cubicBezTo>
                  <a:cubicBezTo>
                    <a:pt x="705" y="7"/>
                    <a:pt x="706" y="7"/>
                    <a:pt x="708" y="6"/>
                  </a:cubicBezTo>
                  <a:cubicBezTo>
                    <a:pt x="710" y="5"/>
                    <a:pt x="713" y="5"/>
                    <a:pt x="718" y="5"/>
                  </a:cubicBezTo>
                  <a:cubicBezTo>
                    <a:pt x="720" y="5"/>
                    <a:pt x="722" y="6"/>
                    <a:pt x="722" y="8"/>
                  </a:cubicBezTo>
                  <a:cubicBezTo>
                    <a:pt x="722" y="43"/>
                    <a:pt x="722" y="43"/>
                    <a:pt x="722" y="43"/>
                  </a:cubicBezTo>
                  <a:cubicBezTo>
                    <a:pt x="722" y="44"/>
                    <a:pt x="722" y="44"/>
                    <a:pt x="722" y="44"/>
                  </a:cubicBezTo>
                  <a:cubicBezTo>
                    <a:pt x="722" y="47"/>
                    <a:pt x="721" y="49"/>
                    <a:pt x="720" y="50"/>
                  </a:cubicBezTo>
                  <a:cubicBezTo>
                    <a:pt x="719" y="51"/>
                    <a:pt x="717" y="52"/>
                    <a:pt x="715" y="52"/>
                  </a:cubicBezTo>
                  <a:cubicBezTo>
                    <a:pt x="714" y="52"/>
                    <a:pt x="714" y="52"/>
                    <a:pt x="714" y="52"/>
                  </a:cubicBezTo>
                  <a:cubicBezTo>
                    <a:pt x="713" y="53"/>
                    <a:pt x="713" y="53"/>
                    <a:pt x="713" y="54"/>
                  </a:cubicBezTo>
                  <a:cubicBezTo>
                    <a:pt x="713" y="54"/>
                    <a:pt x="714" y="55"/>
                    <a:pt x="714" y="55"/>
                  </a:cubicBezTo>
                  <a:cubicBezTo>
                    <a:pt x="715" y="55"/>
                    <a:pt x="715" y="55"/>
                    <a:pt x="716" y="54"/>
                  </a:cubicBezTo>
                  <a:cubicBezTo>
                    <a:pt x="725" y="54"/>
                    <a:pt x="725" y="54"/>
                    <a:pt x="725" y="54"/>
                  </a:cubicBezTo>
                  <a:cubicBezTo>
                    <a:pt x="726" y="54"/>
                    <a:pt x="727" y="54"/>
                    <a:pt x="729" y="54"/>
                  </a:cubicBezTo>
                  <a:cubicBezTo>
                    <a:pt x="730" y="54"/>
                    <a:pt x="730" y="54"/>
                    <a:pt x="731" y="54"/>
                  </a:cubicBezTo>
                  <a:cubicBezTo>
                    <a:pt x="735" y="54"/>
                    <a:pt x="735" y="54"/>
                    <a:pt x="735" y="54"/>
                  </a:cubicBezTo>
                  <a:cubicBezTo>
                    <a:pt x="738" y="54"/>
                    <a:pt x="738" y="54"/>
                    <a:pt x="738" y="54"/>
                  </a:cubicBezTo>
                  <a:cubicBezTo>
                    <a:pt x="739" y="54"/>
                    <a:pt x="739" y="54"/>
                    <a:pt x="739" y="54"/>
                  </a:cubicBezTo>
                  <a:cubicBezTo>
                    <a:pt x="740" y="54"/>
                    <a:pt x="740" y="54"/>
                    <a:pt x="740" y="53"/>
                  </a:cubicBezTo>
                  <a:cubicBezTo>
                    <a:pt x="740" y="53"/>
                    <a:pt x="740" y="52"/>
                    <a:pt x="739" y="52"/>
                  </a:cubicBezTo>
                  <a:cubicBezTo>
                    <a:pt x="736" y="52"/>
                    <a:pt x="734" y="51"/>
                    <a:pt x="732" y="49"/>
                  </a:cubicBezTo>
                  <a:cubicBezTo>
                    <a:pt x="731" y="47"/>
                    <a:pt x="730" y="44"/>
                    <a:pt x="730" y="40"/>
                  </a:cubicBezTo>
                  <a:cubicBezTo>
                    <a:pt x="730" y="10"/>
                    <a:pt x="730" y="10"/>
                    <a:pt x="730" y="10"/>
                  </a:cubicBezTo>
                  <a:cubicBezTo>
                    <a:pt x="730" y="8"/>
                    <a:pt x="731" y="6"/>
                    <a:pt x="732" y="6"/>
                  </a:cubicBezTo>
                  <a:close/>
                  <a:moveTo>
                    <a:pt x="795" y="31"/>
                  </a:moveTo>
                  <a:cubicBezTo>
                    <a:pt x="795" y="30"/>
                    <a:pt x="795" y="30"/>
                    <a:pt x="796" y="29"/>
                  </a:cubicBezTo>
                  <a:cubicBezTo>
                    <a:pt x="799" y="24"/>
                    <a:pt x="802" y="19"/>
                    <a:pt x="805" y="13"/>
                  </a:cubicBezTo>
                  <a:cubicBezTo>
                    <a:pt x="807" y="9"/>
                    <a:pt x="808" y="7"/>
                    <a:pt x="809" y="6"/>
                  </a:cubicBezTo>
                  <a:cubicBezTo>
                    <a:pt x="811" y="4"/>
                    <a:pt x="812" y="3"/>
                    <a:pt x="814" y="3"/>
                  </a:cubicBezTo>
                  <a:cubicBezTo>
                    <a:pt x="815" y="3"/>
                    <a:pt x="815" y="2"/>
                    <a:pt x="815" y="2"/>
                  </a:cubicBezTo>
                  <a:cubicBezTo>
                    <a:pt x="815" y="1"/>
                    <a:pt x="815" y="1"/>
                    <a:pt x="814" y="1"/>
                  </a:cubicBezTo>
                  <a:cubicBezTo>
                    <a:pt x="813" y="1"/>
                    <a:pt x="812" y="1"/>
                    <a:pt x="811" y="1"/>
                  </a:cubicBezTo>
                  <a:cubicBezTo>
                    <a:pt x="808" y="1"/>
                    <a:pt x="808" y="1"/>
                    <a:pt x="808" y="1"/>
                  </a:cubicBezTo>
                  <a:cubicBezTo>
                    <a:pt x="807" y="1"/>
                    <a:pt x="806" y="1"/>
                    <a:pt x="805" y="1"/>
                  </a:cubicBezTo>
                  <a:cubicBezTo>
                    <a:pt x="804" y="1"/>
                    <a:pt x="802" y="1"/>
                    <a:pt x="801" y="1"/>
                  </a:cubicBezTo>
                  <a:cubicBezTo>
                    <a:pt x="799" y="1"/>
                    <a:pt x="799" y="1"/>
                    <a:pt x="799" y="1"/>
                  </a:cubicBezTo>
                  <a:cubicBezTo>
                    <a:pt x="798" y="1"/>
                    <a:pt x="798" y="1"/>
                    <a:pt x="797" y="1"/>
                  </a:cubicBezTo>
                  <a:cubicBezTo>
                    <a:pt x="796" y="1"/>
                    <a:pt x="796" y="1"/>
                    <a:pt x="796" y="2"/>
                  </a:cubicBezTo>
                  <a:cubicBezTo>
                    <a:pt x="796" y="2"/>
                    <a:pt x="796" y="3"/>
                    <a:pt x="797" y="3"/>
                  </a:cubicBezTo>
                  <a:cubicBezTo>
                    <a:pt x="799" y="3"/>
                    <a:pt x="800" y="3"/>
                    <a:pt x="801" y="4"/>
                  </a:cubicBezTo>
                  <a:cubicBezTo>
                    <a:pt x="803" y="5"/>
                    <a:pt x="803" y="6"/>
                    <a:pt x="803" y="7"/>
                  </a:cubicBezTo>
                  <a:cubicBezTo>
                    <a:pt x="803" y="9"/>
                    <a:pt x="802" y="12"/>
                    <a:pt x="799" y="17"/>
                  </a:cubicBezTo>
                  <a:cubicBezTo>
                    <a:pt x="798" y="20"/>
                    <a:pt x="797" y="21"/>
                    <a:pt x="796" y="22"/>
                  </a:cubicBezTo>
                  <a:cubicBezTo>
                    <a:pt x="795" y="24"/>
                    <a:pt x="794" y="26"/>
                    <a:pt x="793" y="26"/>
                  </a:cubicBezTo>
                  <a:cubicBezTo>
                    <a:pt x="792" y="26"/>
                    <a:pt x="792" y="25"/>
                    <a:pt x="791" y="23"/>
                  </a:cubicBezTo>
                  <a:cubicBezTo>
                    <a:pt x="790" y="22"/>
                    <a:pt x="790" y="21"/>
                    <a:pt x="788" y="19"/>
                  </a:cubicBezTo>
                  <a:cubicBezTo>
                    <a:pt x="785" y="13"/>
                    <a:pt x="785" y="13"/>
                    <a:pt x="785" y="13"/>
                  </a:cubicBezTo>
                  <a:cubicBezTo>
                    <a:pt x="783" y="9"/>
                    <a:pt x="782" y="7"/>
                    <a:pt x="782" y="6"/>
                  </a:cubicBezTo>
                  <a:cubicBezTo>
                    <a:pt x="782" y="4"/>
                    <a:pt x="783" y="3"/>
                    <a:pt x="785" y="3"/>
                  </a:cubicBezTo>
                  <a:cubicBezTo>
                    <a:pt x="786" y="3"/>
                    <a:pt x="787" y="2"/>
                    <a:pt x="787" y="2"/>
                  </a:cubicBezTo>
                  <a:cubicBezTo>
                    <a:pt x="787" y="1"/>
                    <a:pt x="786" y="1"/>
                    <a:pt x="785" y="1"/>
                  </a:cubicBezTo>
                  <a:cubicBezTo>
                    <a:pt x="785" y="1"/>
                    <a:pt x="784" y="1"/>
                    <a:pt x="782" y="1"/>
                  </a:cubicBezTo>
                  <a:cubicBezTo>
                    <a:pt x="780" y="1"/>
                    <a:pt x="778" y="1"/>
                    <a:pt x="776" y="1"/>
                  </a:cubicBezTo>
                  <a:cubicBezTo>
                    <a:pt x="773" y="1"/>
                    <a:pt x="771" y="1"/>
                    <a:pt x="768" y="1"/>
                  </a:cubicBezTo>
                  <a:cubicBezTo>
                    <a:pt x="767" y="1"/>
                    <a:pt x="766" y="1"/>
                    <a:pt x="765" y="1"/>
                  </a:cubicBezTo>
                  <a:cubicBezTo>
                    <a:pt x="764" y="1"/>
                    <a:pt x="764" y="1"/>
                    <a:pt x="764" y="2"/>
                  </a:cubicBezTo>
                  <a:cubicBezTo>
                    <a:pt x="764" y="3"/>
                    <a:pt x="764" y="3"/>
                    <a:pt x="765" y="3"/>
                  </a:cubicBezTo>
                  <a:cubicBezTo>
                    <a:pt x="768" y="3"/>
                    <a:pt x="771" y="6"/>
                    <a:pt x="774" y="10"/>
                  </a:cubicBezTo>
                  <a:cubicBezTo>
                    <a:pt x="779" y="21"/>
                    <a:pt x="779" y="21"/>
                    <a:pt x="779" y="21"/>
                  </a:cubicBezTo>
                  <a:cubicBezTo>
                    <a:pt x="781" y="24"/>
                    <a:pt x="783" y="27"/>
                    <a:pt x="784" y="29"/>
                  </a:cubicBezTo>
                  <a:cubicBezTo>
                    <a:pt x="785" y="31"/>
                    <a:pt x="786" y="33"/>
                    <a:pt x="786" y="35"/>
                  </a:cubicBezTo>
                  <a:cubicBezTo>
                    <a:pt x="786" y="42"/>
                    <a:pt x="786" y="42"/>
                    <a:pt x="786" y="42"/>
                  </a:cubicBezTo>
                  <a:cubicBezTo>
                    <a:pt x="786" y="46"/>
                    <a:pt x="785" y="48"/>
                    <a:pt x="784" y="49"/>
                  </a:cubicBezTo>
                  <a:cubicBezTo>
                    <a:pt x="783" y="51"/>
                    <a:pt x="781" y="52"/>
                    <a:pt x="778" y="52"/>
                  </a:cubicBezTo>
                  <a:cubicBezTo>
                    <a:pt x="777" y="52"/>
                    <a:pt x="777" y="53"/>
                    <a:pt x="777" y="53"/>
                  </a:cubicBezTo>
                  <a:cubicBezTo>
                    <a:pt x="777" y="54"/>
                    <a:pt x="777" y="54"/>
                    <a:pt x="778" y="54"/>
                  </a:cubicBezTo>
                  <a:cubicBezTo>
                    <a:pt x="778" y="54"/>
                    <a:pt x="779" y="54"/>
                    <a:pt x="780" y="54"/>
                  </a:cubicBezTo>
                  <a:cubicBezTo>
                    <a:pt x="782" y="54"/>
                    <a:pt x="785" y="54"/>
                    <a:pt x="790" y="54"/>
                  </a:cubicBezTo>
                  <a:cubicBezTo>
                    <a:pt x="792" y="54"/>
                    <a:pt x="794" y="54"/>
                    <a:pt x="795" y="54"/>
                  </a:cubicBezTo>
                  <a:cubicBezTo>
                    <a:pt x="800" y="54"/>
                    <a:pt x="800" y="54"/>
                    <a:pt x="800" y="54"/>
                  </a:cubicBezTo>
                  <a:cubicBezTo>
                    <a:pt x="801" y="54"/>
                    <a:pt x="801" y="54"/>
                    <a:pt x="802" y="54"/>
                  </a:cubicBezTo>
                  <a:cubicBezTo>
                    <a:pt x="803" y="54"/>
                    <a:pt x="804" y="54"/>
                    <a:pt x="804" y="53"/>
                  </a:cubicBezTo>
                  <a:cubicBezTo>
                    <a:pt x="804" y="53"/>
                    <a:pt x="803" y="52"/>
                    <a:pt x="803" y="52"/>
                  </a:cubicBezTo>
                  <a:cubicBezTo>
                    <a:pt x="798" y="52"/>
                    <a:pt x="795" y="50"/>
                    <a:pt x="795" y="47"/>
                  </a:cubicBezTo>
                  <a:cubicBezTo>
                    <a:pt x="795" y="45"/>
                    <a:pt x="795" y="45"/>
                    <a:pt x="795" y="45"/>
                  </a:cubicBezTo>
                  <a:cubicBezTo>
                    <a:pt x="795" y="33"/>
                    <a:pt x="795" y="33"/>
                    <a:pt x="795" y="33"/>
                  </a:cubicBezTo>
                  <a:cubicBezTo>
                    <a:pt x="795" y="32"/>
                    <a:pt x="795" y="31"/>
                    <a:pt x="795" y="31"/>
                  </a:cubicBezTo>
                  <a:close/>
                  <a:moveTo>
                    <a:pt x="876" y="2"/>
                  </a:moveTo>
                  <a:cubicBezTo>
                    <a:pt x="872" y="4"/>
                    <a:pt x="869" y="6"/>
                    <a:pt x="866" y="9"/>
                  </a:cubicBezTo>
                  <a:cubicBezTo>
                    <a:pt x="864" y="11"/>
                    <a:pt x="863" y="14"/>
                    <a:pt x="861" y="18"/>
                  </a:cubicBezTo>
                  <a:cubicBezTo>
                    <a:pt x="860" y="21"/>
                    <a:pt x="859" y="25"/>
                    <a:pt x="859" y="28"/>
                  </a:cubicBezTo>
                  <a:cubicBezTo>
                    <a:pt x="859" y="36"/>
                    <a:pt x="862" y="43"/>
                    <a:pt x="867" y="48"/>
                  </a:cubicBezTo>
                  <a:cubicBezTo>
                    <a:pt x="872" y="53"/>
                    <a:pt x="879" y="55"/>
                    <a:pt x="887" y="55"/>
                  </a:cubicBezTo>
                  <a:cubicBezTo>
                    <a:pt x="896" y="55"/>
                    <a:pt x="903" y="52"/>
                    <a:pt x="908" y="47"/>
                  </a:cubicBezTo>
                  <a:cubicBezTo>
                    <a:pt x="913" y="41"/>
                    <a:pt x="915" y="34"/>
                    <a:pt x="915" y="26"/>
                  </a:cubicBezTo>
                  <a:cubicBezTo>
                    <a:pt x="915" y="18"/>
                    <a:pt x="913" y="12"/>
                    <a:pt x="908" y="7"/>
                  </a:cubicBezTo>
                  <a:cubicBezTo>
                    <a:pt x="903" y="2"/>
                    <a:pt x="896" y="0"/>
                    <a:pt x="888" y="0"/>
                  </a:cubicBezTo>
                  <a:cubicBezTo>
                    <a:pt x="884" y="0"/>
                    <a:pt x="880" y="1"/>
                    <a:pt x="876" y="2"/>
                  </a:cubicBezTo>
                  <a:close/>
                  <a:moveTo>
                    <a:pt x="898" y="8"/>
                  </a:moveTo>
                  <a:cubicBezTo>
                    <a:pt x="901" y="10"/>
                    <a:pt x="903" y="13"/>
                    <a:pt x="904" y="17"/>
                  </a:cubicBezTo>
                  <a:cubicBezTo>
                    <a:pt x="906" y="21"/>
                    <a:pt x="906" y="25"/>
                    <a:pt x="906" y="29"/>
                  </a:cubicBezTo>
                  <a:cubicBezTo>
                    <a:pt x="906" y="36"/>
                    <a:pt x="905" y="42"/>
                    <a:pt x="902" y="46"/>
                  </a:cubicBezTo>
                  <a:cubicBezTo>
                    <a:pt x="898" y="50"/>
                    <a:pt x="894" y="52"/>
                    <a:pt x="889" y="52"/>
                  </a:cubicBezTo>
                  <a:cubicBezTo>
                    <a:pt x="883" y="52"/>
                    <a:pt x="878" y="50"/>
                    <a:pt x="875" y="45"/>
                  </a:cubicBezTo>
                  <a:cubicBezTo>
                    <a:pt x="871" y="40"/>
                    <a:pt x="869" y="33"/>
                    <a:pt x="869" y="25"/>
                  </a:cubicBezTo>
                  <a:cubicBezTo>
                    <a:pt x="869" y="18"/>
                    <a:pt x="870" y="13"/>
                    <a:pt x="873" y="9"/>
                  </a:cubicBezTo>
                  <a:cubicBezTo>
                    <a:pt x="876" y="5"/>
                    <a:pt x="880" y="3"/>
                    <a:pt x="886" y="3"/>
                  </a:cubicBezTo>
                  <a:cubicBezTo>
                    <a:pt x="890" y="3"/>
                    <a:pt x="895" y="5"/>
                    <a:pt x="898" y="8"/>
                  </a:cubicBezTo>
                  <a:cubicBezTo>
                    <a:pt x="898" y="8"/>
                    <a:pt x="898" y="8"/>
                    <a:pt x="898" y="8"/>
                  </a:cubicBezTo>
                  <a:close/>
                  <a:moveTo>
                    <a:pt x="946" y="8"/>
                  </a:moveTo>
                  <a:cubicBezTo>
                    <a:pt x="946" y="7"/>
                    <a:pt x="946" y="6"/>
                    <a:pt x="947" y="5"/>
                  </a:cubicBezTo>
                  <a:cubicBezTo>
                    <a:pt x="947" y="5"/>
                    <a:pt x="948" y="4"/>
                    <a:pt x="950" y="4"/>
                  </a:cubicBezTo>
                  <a:cubicBezTo>
                    <a:pt x="951" y="4"/>
                    <a:pt x="951" y="4"/>
                    <a:pt x="951" y="4"/>
                  </a:cubicBezTo>
                  <a:cubicBezTo>
                    <a:pt x="957" y="4"/>
                    <a:pt x="957" y="4"/>
                    <a:pt x="957" y="4"/>
                  </a:cubicBezTo>
                  <a:cubicBezTo>
                    <a:pt x="962" y="4"/>
                    <a:pt x="966" y="6"/>
                    <a:pt x="967" y="9"/>
                  </a:cubicBezTo>
                  <a:cubicBezTo>
                    <a:pt x="967" y="10"/>
                    <a:pt x="967" y="10"/>
                    <a:pt x="967" y="11"/>
                  </a:cubicBezTo>
                  <a:cubicBezTo>
                    <a:pt x="967" y="12"/>
                    <a:pt x="967" y="12"/>
                    <a:pt x="967" y="12"/>
                  </a:cubicBezTo>
                  <a:cubicBezTo>
                    <a:pt x="967" y="13"/>
                    <a:pt x="967" y="13"/>
                    <a:pt x="968" y="13"/>
                  </a:cubicBezTo>
                  <a:cubicBezTo>
                    <a:pt x="969" y="13"/>
                    <a:pt x="969" y="12"/>
                    <a:pt x="969" y="10"/>
                  </a:cubicBezTo>
                  <a:cubicBezTo>
                    <a:pt x="969" y="10"/>
                    <a:pt x="969" y="9"/>
                    <a:pt x="969" y="8"/>
                  </a:cubicBezTo>
                  <a:cubicBezTo>
                    <a:pt x="969" y="5"/>
                    <a:pt x="969" y="5"/>
                    <a:pt x="969" y="5"/>
                  </a:cubicBezTo>
                  <a:cubicBezTo>
                    <a:pt x="969" y="5"/>
                    <a:pt x="969" y="4"/>
                    <a:pt x="969" y="3"/>
                  </a:cubicBezTo>
                  <a:cubicBezTo>
                    <a:pt x="968" y="1"/>
                    <a:pt x="968" y="1"/>
                    <a:pt x="967" y="1"/>
                  </a:cubicBezTo>
                  <a:cubicBezTo>
                    <a:pt x="967" y="1"/>
                    <a:pt x="966" y="1"/>
                    <a:pt x="964" y="1"/>
                  </a:cubicBezTo>
                  <a:cubicBezTo>
                    <a:pt x="961" y="1"/>
                    <a:pt x="957" y="1"/>
                    <a:pt x="954" y="1"/>
                  </a:cubicBezTo>
                  <a:cubicBezTo>
                    <a:pt x="944" y="1"/>
                    <a:pt x="944" y="1"/>
                    <a:pt x="944" y="1"/>
                  </a:cubicBezTo>
                  <a:cubicBezTo>
                    <a:pt x="937" y="1"/>
                    <a:pt x="937" y="1"/>
                    <a:pt x="937" y="1"/>
                  </a:cubicBezTo>
                  <a:cubicBezTo>
                    <a:pt x="935" y="1"/>
                    <a:pt x="933" y="1"/>
                    <a:pt x="932" y="1"/>
                  </a:cubicBezTo>
                  <a:cubicBezTo>
                    <a:pt x="931" y="1"/>
                    <a:pt x="930" y="1"/>
                    <a:pt x="930" y="1"/>
                  </a:cubicBezTo>
                  <a:cubicBezTo>
                    <a:pt x="929" y="1"/>
                    <a:pt x="929" y="1"/>
                    <a:pt x="929" y="2"/>
                  </a:cubicBezTo>
                  <a:cubicBezTo>
                    <a:pt x="929" y="3"/>
                    <a:pt x="929" y="3"/>
                    <a:pt x="930" y="3"/>
                  </a:cubicBezTo>
                  <a:cubicBezTo>
                    <a:pt x="932" y="3"/>
                    <a:pt x="934" y="4"/>
                    <a:pt x="935" y="5"/>
                  </a:cubicBezTo>
                  <a:cubicBezTo>
                    <a:pt x="936" y="6"/>
                    <a:pt x="937" y="8"/>
                    <a:pt x="937" y="11"/>
                  </a:cubicBezTo>
                  <a:cubicBezTo>
                    <a:pt x="937" y="43"/>
                    <a:pt x="937" y="43"/>
                    <a:pt x="937" y="43"/>
                  </a:cubicBezTo>
                  <a:cubicBezTo>
                    <a:pt x="937" y="46"/>
                    <a:pt x="937" y="49"/>
                    <a:pt x="936" y="50"/>
                  </a:cubicBezTo>
                  <a:cubicBezTo>
                    <a:pt x="936" y="51"/>
                    <a:pt x="935" y="52"/>
                    <a:pt x="933" y="53"/>
                  </a:cubicBezTo>
                  <a:cubicBezTo>
                    <a:pt x="932" y="53"/>
                    <a:pt x="932" y="53"/>
                    <a:pt x="932" y="54"/>
                  </a:cubicBezTo>
                  <a:cubicBezTo>
                    <a:pt x="932" y="54"/>
                    <a:pt x="932" y="55"/>
                    <a:pt x="933" y="55"/>
                  </a:cubicBezTo>
                  <a:cubicBezTo>
                    <a:pt x="934" y="55"/>
                    <a:pt x="935" y="55"/>
                    <a:pt x="937" y="54"/>
                  </a:cubicBezTo>
                  <a:cubicBezTo>
                    <a:pt x="938" y="54"/>
                    <a:pt x="940" y="54"/>
                    <a:pt x="942" y="54"/>
                  </a:cubicBezTo>
                  <a:cubicBezTo>
                    <a:pt x="946" y="54"/>
                    <a:pt x="946" y="54"/>
                    <a:pt x="946" y="54"/>
                  </a:cubicBezTo>
                  <a:cubicBezTo>
                    <a:pt x="949" y="54"/>
                    <a:pt x="951" y="54"/>
                    <a:pt x="952" y="54"/>
                  </a:cubicBezTo>
                  <a:cubicBezTo>
                    <a:pt x="953" y="54"/>
                    <a:pt x="954" y="54"/>
                    <a:pt x="954" y="54"/>
                  </a:cubicBezTo>
                  <a:cubicBezTo>
                    <a:pt x="955" y="54"/>
                    <a:pt x="955" y="54"/>
                    <a:pt x="955" y="53"/>
                  </a:cubicBezTo>
                  <a:cubicBezTo>
                    <a:pt x="955" y="53"/>
                    <a:pt x="955" y="52"/>
                    <a:pt x="954" y="52"/>
                  </a:cubicBezTo>
                  <a:cubicBezTo>
                    <a:pt x="951" y="52"/>
                    <a:pt x="949" y="51"/>
                    <a:pt x="948" y="50"/>
                  </a:cubicBezTo>
                  <a:cubicBezTo>
                    <a:pt x="947" y="48"/>
                    <a:pt x="946" y="45"/>
                    <a:pt x="946" y="42"/>
                  </a:cubicBezTo>
                  <a:cubicBezTo>
                    <a:pt x="946" y="37"/>
                    <a:pt x="946" y="37"/>
                    <a:pt x="946" y="37"/>
                  </a:cubicBezTo>
                  <a:cubicBezTo>
                    <a:pt x="946" y="34"/>
                    <a:pt x="946" y="34"/>
                    <a:pt x="946" y="34"/>
                  </a:cubicBezTo>
                  <a:cubicBezTo>
                    <a:pt x="946" y="31"/>
                    <a:pt x="946" y="29"/>
                    <a:pt x="947" y="28"/>
                  </a:cubicBezTo>
                  <a:cubicBezTo>
                    <a:pt x="947" y="28"/>
                    <a:pt x="950" y="28"/>
                    <a:pt x="953" y="28"/>
                  </a:cubicBezTo>
                  <a:cubicBezTo>
                    <a:pt x="957" y="28"/>
                    <a:pt x="959" y="28"/>
                    <a:pt x="960" y="29"/>
                  </a:cubicBezTo>
                  <a:cubicBezTo>
                    <a:pt x="961" y="30"/>
                    <a:pt x="962" y="32"/>
                    <a:pt x="962" y="34"/>
                  </a:cubicBezTo>
                  <a:cubicBezTo>
                    <a:pt x="963" y="35"/>
                    <a:pt x="963" y="35"/>
                    <a:pt x="963" y="35"/>
                  </a:cubicBezTo>
                  <a:cubicBezTo>
                    <a:pt x="964" y="35"/>
                    <a:pt x="964" y="35"/>
                    <a:pt x="964" y="35"/>
                  </a:cubicBezTo>
                  <a:cubicBezTo>
                    <a:pt x="964" y="34"/>
                    <a:pt x="964" y="34"/>
                    <a:pt x="964" y="33"/>
                  </a:cubicBezTo>
                  <a:cubicBezTo>
                    <a:pt x="964" y="26"/>
                    <a:pt x="964" y="26"/>
                    <a:pt x="964" y="26"/>
                  </a:cubicBezTo>
                  <a:cubicBezTo>
                    <a:pt x="964" y="24"/>
                    <a:pt x="964" y="22"/>
                    <a:pt x="964" y="20"/>
                  </a:cubicBezTo>
                  <a:cubicBezTo>
                    <a:pt x="964" y="20"/>
                    <a:pt x="964" y="19"/>
                    <a:pt x="964" y="19"/>
                  </a:cubicBezTo>
                  <a:cubicBezTo>
                    <a:pt x="964" y="19"/>
                    <a:pt x="964" y="18"/>
                    <a:pt x="964" y="18"/>
                  </a:cubicBezTo>
                  <a:cubicBezTo>
                    <a:pt x="964" y="17"/>
                    <a:pt x="963" y="17"/>
                    <a:pt x="962" y="17"/>
                  </a:cubicBezTo>
                  <a:cubicBezTo>
                    <a:pt x="962" y="17"/>
                    <a:pt x="962" y="17"/>
                    <a:pt x="962" y="18"/>
                  </a:cubicBezTo>
                  <a:cubicBezTo>
                    <a:pt x="961" y="20"/>
                    <a:pt x="960" y="22"/>
                    <a:pt x="959" y="23"/>
                  </a:cubicBezTo>
                  <a:cubicBezTo>
                    <a:pt x="958" y="24"/>
                    <a:pt x="956" y="24"/>
                    <a:pt x="954" y="24"/>
                  </a:cubicBezTo>
                  <a:cubicBezTo>
                    <a:pt x="950" y="24"/>
                    <a:pt x="950" y="24"/>
                    <a:pt x="950" y="24"/>
                  </a:cubicBezTo>
                  <a:cubicBezTo>
                    <a:pt x="949" y="24"/>
                    <a:pt x="949" y="24"/>
                    <a:pt x="949" y="24"/>
                  </a:cubicBezTo>
                  <a:cubicBezTo>
                    <a:pt x="948" y="24"/>
                    <a:pt x="947" y="24"/>
                    <a:pt x="946" y="23"/>
                  </a:cubicBezTo>
                  <a:cubicBezTo>
                    <a:pt x="946" y="23"/>
                    <a:pt x="946" y="22"/>
                    <a:pt x="946" y="20"/>
                  </a:cubicBezTo>
                  <a:cubicBezTo>
                    <a:pt x="946" y="8"/>
                    <a:pt x="946" y="8"/>
                    <a:pt x="946" y="8"/>
                  </a:cubicBezTo>
                  <a:close/>
                  <a:moveTo>
                    <a:pt x="259" y="242"/>
                  </a:moveTo>
                  <a:cubicBezTo>
                    <a:pt x="259" y="239"/>
                    <a:pt x="259" y="237"/>
                    <a:pt x="260" y="236"/>
                  </a:cubicBezTo>
                  <a:cubicBezTo>
                    <a:pt x="261" y="235"/>
                    <a:pt x="262" y="235"/>
                    <a:pt x="264" y="234"/>
                  </a:cubicBezTo>
                  <a:cubicBezTo>
                    <a:pt x="265" y="234"/>
                    <a:pt x="265" y="233"/>
                    <a:pt x="265" y="233"/>
                  </a:cubicBezTo>
                  <a:cubicBezTo>
                    <a:pt x="265" y="232"/>
                    <a:pt x="265" y="232"/>
                    <a:pt x="264" y="232"/>
                  </a:cubicBezTo>
                  <a:cubicBezTo>
                    <a:pt x="264" y="232"/>
                    <a:pt x="263" y="232"/>
                    <a:pt x="262" y="232"/>
                  </a:cubicBezTo>
                  <a:cubicBezTo>
                    <a:pt x="260" y="232"/>
                    <a:pt x="257" y="233"/>
                    <a:pt x="254" y="233"/>
                  </a:cubicBezTo>
                  <a:cubicBezTo>
                    <a:pt x="251" y="233"/>
                    <a:pt x="248" y="232"/>
                    <a:pt x="245" y="232"/>
                  </a:cubicBezTo>
                  <a:cubicBezTo>
                    <a:pt x="244" y="232"/>
                    <a:pt x="244" y="232"/>
                    <a:pt x="243" y="232"/>
                  </a:cubicBezTo>
                  <a:cubicBezTo>
                    <a:pt x="242" y="232"/>
                    <a:pt x="242" y="232"/>
                    <a:pt x="242" y="233"/>
                  </a:cubicBezTo>
                  <a:cubicBezTo>
                    <a:pt x="242" y="233"/>
                    <a:pt x="242" y="234"/>
                    <a:pt x="242" y="234"/>
                  </a:cubicBezTo>
                  <a:cubicBezTo>
                    <a:pt x="242" y="234"/>
                    <a:pt x="243" y="234"/>
                    <a:pt x="243" y="234"/>
                  </a:cubicBezTo>
                  <a:cubicBezTo>
                    <a:pt x="245" y="235"/>
                    <a:pt x="247" y="235"/>
                    <a:pt x="248" y="236"/>
                  </a:cubicBezTo>
                  <a:cubicBezTo>
                    <a:pt x="249" y="236"/>
                    <a:pt x="250" y="238"/>
                    <a:pt x="250" y="239"/>
                  </a:cubicBezTo>
                  <a:cubicBezTo>
                    <a:pt x="250" y="241"/>
                    <a:pt x="250" y="241"/>
                    <a:pt x="250" y="241"/>
                  </a:cubicBezTo>
                  <a:cubicBezTo>
                    <a:pt x="250" y="243"/>
                    <a:pt x="250" y="243"/>
                    <a:pt x="250" y="243"/>
                  </a:cubicBezTo>
                  <a:cubicBezTo>
                    <a:pt x="250" y="274"/>
                    <a:pt x="250" y="274"/>
                    <a:pt x="250" y="274"/>
                  </a:cubicBezTo>
                  <a:cubicBezTo>
                    <a:pt x="250" y="277"/>
                    <a:pt x="250" y="279"/>
                    <a:pt x="249" y="281"/>
                  </a:cubicBezTo>
                  <a:cubicBezTo>
                    <a:pt x="249" y="282"/>
                    <a:pt x="247" y="283"/>
                    <a:pt x="245" y="283"/>
                  </a:cubicBezTo>
                  <a:cubicBezTo>
                    <a:pt x="245" y="283"/>
                    <a:pt x="244" y="284"/>
                    <a:pt x="244" y="284"/>
                  </a:cubicBezTo>
                  <a:cubicBezTo>
                    <a:pt x="244" y="285"/>
                    <a:pt x="245" y="285"/>
                    <a:pt x="246" y="285"/>
                  </a:cubicBezTo>
                  <a:cubicBezTo>
                    <a:pt x="247" y="285"/>
                    <a:pt x="248" y="285"/>
                    <a:pt x="250" y="285"/>
                  </a:cubicBezTo>
                  <a:cubicBezTo>
                    <a:pt x="252" y="285"/>
                    <a:pt x="255" y="285"/>
                    <a:pt x="258" y="285"/>
                  </a:cubicBezTo>
                  <a:cubicBezTo>
                    <a:pt x="260" y="285"/>
                    <a:pt x="262" y="285"/>
                    <a:pt x="263" y="285"/>
                  </a:cubicBezTo>
                  <a:cubicBezTo>
                    <a:pt x="265" y="285"/>
                    <a:pt x="265" y="285"/>
                    <a:pt x="266" y="285"/>
                  </a:cubicBezTo>
                  <a:cubicBezTo>
                    <a:pt x="267" y="285"/>
                    <a:pt x="267" y="285"/>
                    <a:pt x="267" y="284"/>
                  </a:cubicBezTo>
                  <a:cubicBezTo>
                    <a:pt x="267" y="283"/>
                    <a:pt x="266" y="283"/>
                    <a:pt x="265" y="283"/>
                  </a:cubicBezTo>
                  <a:cubicBezTo>
                    <a:pt x="263" y="283"/>
                    <a:pt x="261" y="282"/>
                    <a:pt x="260" y="280"/>
                  </a:cubicBezTo>
                  <a:cubicBezTo>
                    <a:pt x="260" y="278"/>
                    <a:pt x="259" y="275"/>
                    <a:pt x="259" y="271"/>
                  </a:cubicBezTo>
                  <a:cubicBezTo>
                    <a:pt x="259" y="269"/>
                    <a:pt x="259" y="269"/>
                    <a:pt x="259" y="269"/>
                  </a:cubicBezTo>
                  <a:cubicBezTo>
                    <a:pt x="259" y="267"/>
                    <a:pt x="259" y="266"/>
                    <a:pt x="259" y="265"/>
                  </a:cubicBezTo>
                  <a:cubicBezTo>
                    <a:pt x="260" y="264"/>
                    <a:pt x="260" y="264"/>
                    <a:pt x="261" y="263"/>
                  </a:cubicBezTo>
                  <a:cubicBezTo>
                    <a:pt x="262" y="261"/>
                    <a:pt x="262" y="261"/>
                    <a:pt x="262" y="261"/>
                  </a:cubicBezTo>
                  <a:cubicBezTo>
                    <a:pt x="264" y="260"/>
                    <a:pt x="264" y="260"/>
                    <a:pt x="264" y="260"/>
                  </a:cubicBezTo>
                  <a:cubicBezTo>
                    <a:pt x="264" y="260"/>
                    <a:pt x="264" y="259"/>
                    <a:pt x="265" y="259"/>
                  </a:cubicBezTo>
                  <a:cubicBezTo>
                    <a:pt x="265" y="259"/>
                    <a:pt x="266" y="260"/>
                    <a:pt x="266" y="261"/>
                  </a:cubicBezTo>
                  <a:cubicBezTo>
                    <a:pt x="267" y="263"/>
                    <a:pt x="269" y="266"/>
                    <a:pt x="273" y="270"/>
                  </a:cubicBezTo>
                  <a:cubicBezTo>
                    <a:pt x="276" y="275"/>
                    <a:pt x="279" y="279"/>
                    <a:pt x="282" y="281"/>
                  </a:cubicBezTo>
                  <a:cubicBezTo>
                    <a:pt x="282" y="282"/>
                    <a:pt x="283" y="283"/>
                    <a:pt x="283" y="283"/>
                  </a:cubicBezTo>
                  <a:cubicBezTo>
                    <a:pt x="284" y="284"/>
                    <a:pt x="285" y="285"/>
                    <a:pt x="287" y="285"/>
                  </a:cubicBezTo>
                  <a:cubicBezTo>
                    <a:pt x="287" y="285"/>
                    <a:pt x="288" y="285"/>
                    <a:pt x="290" y="285"/>
                  </a:cubicBezTo>
                  <a:cubicBezTo>
                    <a:pt x="291" y="285"/>
                    <a:pt x="291" y="285"/>
                    <a:pt x="292" y="285"/>
                  </a:cubicBezTo>
                  <a:cubicBezTo>
                    <a:pt x="294" y="285"/>
                    <a:pt x="296" y="285"/>
                    <a:pt x="299" y="285"/>
                  </a:cubicBezTo>
                  <a:cubicBezTo>
                    <a:pt x="299" y="285"/>
                    <a:pt x="300" y="285"/>
                    <a:pt x="300" y="285"/>
                  </a:cubicBezTo>
                  <a:cubicBezTo>
                    <a:pt x="301" y="285"/>
                    <a:pt x="301" y="285"/>
                    <a:pt x="301" y="284"/>
                  </a:cubicBezTo>
                  <a:cubicBezTo>
                    <a:pt x="301" y="284"/>
                    <a:pt x="301" y="283"/>
                    <a:pt x="300" y="283"/>
                  </a:cubicBezTo>
                  <a:cubicBezTo>
                    <a:pt x="299" y="283"/>
                    <a:pt x="299" y="283"/>
                    <a:pt x="299" y="283"/>
                  </a:cubicBezTo>
                  <a:cubicBezTo>
                    <a:pt x="296" y="282"/>
                    <a:pt x="293" y="280"/>
                    <a:pt x="291" y="278"/>
                  </a:cubicBezTo>
                  <a:cubicBezTo>
                    <a:pt x="288" y="275"/>
                    <a:pt x="283" y="269"/>
                    <a:pt x="277" y="260"/>
                  </a:cubicBezTo>
                  <a:cubicBezTo>
                    <a:pt x="274" y="257"/>
                    <a:pt x="274" y="257"/>
                    <a:pt x="274" y="257"/>
                  </a:cubicBezTo>
                  <a:cubicBezTo>
                    <a:pt x="273" y="255"/>
                    <a:pt x="272" y="254"/>
                    <a:pt x="272" y="253"/>
                  </a:cubicBezTo>
                  <a:cubicBezTo>
                    <a:pt x="272" y="252"/>
                    <a:pt x="273" y="251"/>
                    <a:pt x="275" y="249"/>
                  </a:cubicBezTo>
                  <a:cubicBezTo>
                    <a:pt x="276" y="249"/>
                    <a:pt x="277" y="247"/>
                    <a:pt x="279" y="245"/>
                  </a:cubicBezTo>
                  <a:cubicBezTo>
                    <a:pt x="284" y="241"/>
                    <a:pt x="287" y="239"/>
                    <a:pt x="289" y="237"/>
                  </a:cubicBezTo>
                  <a:cubicBezTo>
                    <a:pt x="292" y="235"/>
                    <a:pt x="294" y="234"/>
                    <a:pt x="295" y="234"/>
                  </a:cubicBezTo>
                  <a:cubicBezTo>
                    <a:pt x="296" y="234"/>
                    <a:pt x="297" y="234"/>
                    <a:pt x="297" y="233"/>
                  </a:cubicBezTo>
                  <a:cubicBezTo>
                    <a:pt x="297" y="232"/>
                    <a:pt x="297" y="232"/>
                    <a:pt x="296" y="232"/>
                  </a:cubicBezTo>
                  <a:cubicBezTo>
                    <a:pt x="295" y="232"/>
                    <a:pt x="293" y="232"/>
                    <a:pt x="290" y="232"/>
                  </a:cubicBezTo>
                  <a:cubicBezTo>
                    <a:pt x="289" y="232"/>
                    <a:pt x="288" y="233"/>
                    <a:pt x="287" y="233"/>
                  </a:cubicBezTo>
                  <a:cubicBezTo>
                    <a:pt x="286" y="233"/>
                    <a:pt x="284" y="232"/>
                    <a:pt x="281" y="232"/>
                  </a:cubicBezTo>
                  <a:cubicBezTo>
                    <a:pt x="280" y="232"/>
                    <a:pt x="279" y="232"/>
                    <a:pt x="278" y="232"/>
                  </a:cubicBezTo>
                  <a:cubicBezTo>
                    <a:pt x="277" y="232"/>
                    <a:pt x="277" y="232"/>
                    <a:pt x="277" y="233"/>
                  </a:cubicBezTo>
                  <a:cubicBezTo>
                    <a:pt x="277" y="234"/>
                    <a:pt x="277" y="234"/>
                    <a:pt x="278" y="234"/>
                  </a:cubicBezTo>
                  <a:cubicBezTo>
                    <a:pt x="279" y="234"/>
                    <a:pt x="280" y="234"/>
                    <a:pt x="281" y="235"/>
                  </a:cubicBezTo>
                  <a:cubicBezTo>
                    <a:pt x="281" y="235"/>
                    <a:pt x="282" y="236"/>
                    <a:pt x="282" y="237"/>
                  </a:cubicBezTo>
                  <a:cubicBezTo>
                    <a:pt x="282" y="239"/>
                    <a:pt x="278" y="243"/>
                    <a:pt x="271" y="250"/>
                  </a:cubicBezTo>
                  <a:cubicBezTo>
                    <a:pt x="265" y="254"/>
                    <a:pt x="265" y="254"/>
                    <a:pt x="265" y="254"/>
                  </a:cubicBezTo>
                  <a:cubicBezTo>
                    <a:pt x="262" y="258"/>
                    <a:pt x="262" y="258"/>
                    <a:pt x="262" y="258"/>
                  </a:cubicBezTo>
                  <a:cubicBezTo>
                    <a:pt x="261" y="259"/>
                    <a:pt x="260" y="259"/>
                    <a:pt x="260" y="259"/>
                  </a:cubicBezTo>
                  <a:cubicBezTo>
                    <a:pt x="259" y="259"/>
                    <a:pt x="259" y="258"/>
                    <a:pt x="259" y="257"/>
                  </a:cubicBezTo>
                  <a:cubicBezTo>
                    <a:pt x="259" y="243"/>
                    <a:pt x="259" y="243"/>
                    <a:pt x="259" y="243"/>
                  </a:cubicBezTo>
                  <a:cubicBezTo>
                    <a:pt x="259" y="242"/>
                    <a:pt x="259" y="242"/>
                    <a:pt x="259" y="242"/>
                  </a:cubicBezTo>
                  <a:close/>
                  <a:moveTo>
                    <a:pt x="328" y="239"/>
                  </a:moveTo>
                  <a:cubicBezTo>
                    <a:pt x="325" y="235"/>
                    <a:pt x="325" y="235"/>
                    <a:pt x="325" y="235"/>
                  </a:cubicBezTo>
                  <a:cubicBezTo>
                    <a:pt x="324" y="234"/>
                    <a:pt x="323" y="233"/>
                    <a:pt x="322" y="232"/>
                  </a:cubicBezTo>
                  <a:cubicBezTo>
                    <a:pt x="322" y="232"/>
                    <a:pt x="321" y="232"/>
                    <a:pt x="321" y="232"/>
                  </a:cubicBezTo>
                  <a:cubicBezTo>
                    <a:pt x="320" y="232"/>
                    <a:pt x="319" y="232"/>
                    <a:pt x="318" y="232"/>
                  </a:cubicBezTo>
                  <a:cubicBezTo>
                    <a:pt x="316" y="232"/>
                    <a:pt x="314" y="232"/>
                    <a:pt x="312" y="232"/>
                  </a:cubicBezTo>
                  <a:cubicBezTo>
                    <a:pt x="310" y="232"/>
                    <a:pt x="310" y="232"/>
                    <a:pt x="310" y="232"/>
                  </a:cubicBezTo>
                  <a:cubicBezTo>
                    <a:pt x="308" y="232"/>
                    <a:pt x="308" y="232"/>
                    <a:pt x="308" y="232"/>
                  </a:cubicBezTo>
                  <a:cubicBezTo>
                    <a:pt x="307" y="232"/>
                    <a:pt x="306" y="233"/>
                    <a:pt x="306" y="233"/>
                  </a:cubicBezTo>
                  <a:cubicBezTo>
                    <a:pt x="306" y="234"/>
                    <a:pt x="307" y="234"/>
                    <a:pt x="308" y="234"/>
                  </a:cubicBezTo>
                  <a:cubicBezTo>
                    <a:pt x="313" y="235"/>
                    <a:pt x="316" y="239"/>
                    <a:pt x="316" y="247"/>
                  </a:cubicBezTo>
                  <a:cubicBezTo>
                    <a:pt x="316" y="263"/>
                    <a:pt x="316" y="263"/>
                    <a:pt x="316" y="263"/>
                  </a:cubicBezTo>
                  <a:cubicBezTo>
                    <a:pt x="316" y="273"/>
                    <a:pt x="316" y="273"/>
                    <a:pt x="316" y="273"/>
                  </a:cubicBezTo>
                  <a:cubicBezTo>
                    <a:pt x="316" y="276"/>
                    <a:pt x="316" y="278"/>
                    <a:pt x="315" y="280"/>
                  </a:cubicBezTo>
                  <a:cubicBezTo>
                    <a:pt x="314" y="282"/>
                    <a:pt x="313" y="283"/>
                    <a:pt x="311" y="283"/>
                  </a:cubicBezTo>
                  <a:cubicBezTo>
                    <a:pt x="310" y="284"/>
                    <a:pt x="310" y="284"/>
                    <a:pt x="310" y="284"/>
                  </a:cubicBezTo>
                  <a:cubicBezTo>
                    <a:pt x="310" y="285"/>
                    <a:pt x="310" y="285"/>
                    <a:pt x="311" y="285"/>
                  </a:cubicBezTo>
                  <a:cubicBezTo>
                    <a:pt x="311" y="285"/>
                    <a:pt x="312" y="285"/>
                    <a:pt x="313" y="285"/>
                  </a:cubicBezTo>
                  <a:cubicBezTo>
                    <a:pt x="315" y="285"/>
                    <a:pt x="317" y="285"/>
                    <a:pt x="320" y="285"/>
                  </a:cubicBezTo>
                  <a:cubicBezTo>
                    <a:pt x="322" y="285"/>
                    <a:pt x="325" y="285"/>
                    <a:pt x="327" y="285"/>
                  </a:cubicBezTo>
                  <a:cubicBezTo>
                    <a:pt x="327" y="285"/>
                    <a:pt x="328" y="285"/>
                    <a:pt x="328" y="285"/>
                  </a:cubicBezTo>
                  <a:cubicBezTo>
                    <a:pt x="329" y="285"/>
                    <a:pt x="329" y="285"/>
                    <a:pt x="329" y="284"/>
                  </a:cubicBezTo>
                  <a:cubicBezTo>
                    <a:pt x="329" y="284"/>
                    <a:pt x="329" y="283"/>
                    <a:pt x="328" y="283"/>
                  </a:cubicBezTo>
                  <a:cubicBezTo>
                    <a:pt x="324" y="283"/>
                    <a:pt x="322" y="281"/>
                    <a:pt x="321" y="278"/>
                  </a:cubicBezTo>
                  <a:cubicBezTo>
                    <a:pt x="320" y="275"/>
                    <a:pt x="320" y="270"/>
                    <a:pt x="320" y="262"/>
                  </a:cubicBezTo>
                  <a:cubicBezTo>
                    <a:pt x="320" y="247"/>
                    <a:pt x="320" y="247"/>
                    <a:pt x="320" y="247"/>
                  </a:cubicBezTo>
                  <a:cubicBezTo>
                    <a:pt x="320" y="246"/>
                    <a:pt x="320" y="246"/>
                    <a:pt x="320" y="246"/>
                  </a:cubicBezTo>
                  <a:cubicBezTo>
                    <a:pt x="320" y="245"/>
                    <a:pt x="320" y="244"/>
                    <a:pt x="320" y="244"/>
                  </a:cubicBezTo>
                  <a:cubicBezTo>
                    <a:pt x="321" y="244"/>
                    <a:pt x="321" y="245"/>
                    <a:pt x="322" y="245"/>
                  </a:cubicBezTo>
                  <a:cubicBezTo>
                    <a:pt x="357" y="284"/>
                    <a:pt x="357" y="284"/>
                    <a:pt x="357" y="284"/>
                  </a:cubicBezTo>
                  <a:cubicBezTo>
                    <a:pt x="357" y="285"/>
                    <a:pt x="358" y="285"/>
                    <a:pt x="358" y="285"/>
                  </a:cubicBezTo>
                  <a:cubicBezTo>
                    <a:pt x="359" y="285"/>
                    <a:pt x="359" y="285"/>
                    <a:pt x="359" y="284"/>
                  </a:cubicBezTo>
                  <a:cubicBezTo>
                    <a:pt x="359" y="279"/>
                    <a:pt x="359" y="279"/>
                    <a:pt x="359" y="279"/>
                  </a:cubicBezTo>
                  <a:cubicBezTo>
                    <a:pt x="359" y="276"/>
                    <a:pt x="359" y="276"/>
                    <a:pt x="359" y="276"/>
                  </a:cubicBezTo>
                  <a:cubicBezTo>
                    <a:pt x="359" y="272"/>
                    <a:pt x="359" y="272"/>
                    <a:pt x="359" y="272"/>
                  </a:cubicBezTo>
                  <a:cubicBezTo>
                    <a:pt x="359" y="269"/>
                    <a:pt x="359" y="269"/>
                    <a:pt x="359" y="269"/>
                  </a:cubicBezTo>
                  <a:cubicBezTo>
                    <a:pt x="360" y="245"/>
                    <a:pt x="360" y="245"/>
                    <a:pt x="360" y="245"/>
                  </a:cubicBezTo>
                  <a:cubicBezTo>
                    <a:pt x="360" y="243"/>
                    <a:pt x="360" y="243"/>
                    <a:pt x="360" y="243"/>
                  </a:cubicBezTo>
                  <a:cubicBezTo>
                    <a:pt x="360" y="237"/>
                    <a:pt x="361" y="234"/>
                    <a:pt x="365" y="234"/>
                  </a:cubicBezTo>
                  <a:cubicBezTo>
                    <a:pt x="366" y="234"/>
                    <a:pt x="366" y="233"/>
                    <a:pt x="366" y="233"/>
                  </a:cubicBezTo>
                  <a:cubicBezTo>
                    <a:pt x="366" y="232"/>
                    <a:pt x="366" y="232"/>
                    <a:pt x="365" y="232"/>
                  </a:cubicBezTo>
                  <a:cubicBezTo>
                    <a:pt x="364" y="232"/>
                    <a:pt x="364" y="232"/>
                    <a:pt x="364" y="232"/>
                  </a:cubicBezTo>
                  <a:cubicBezTo>
                    <a:pt x="360" y="232"/>
                    <a:pt x="357" y="232"/>
                    <a:pt x="355" y="232"/>
                  </a:cubicBezTo>
                  <a:cubicBezTo>
                    <a:pt x="354" y="232"/>
                    <a:pt x="353" y="232"/>
                    <a:pt x="352" y="232"/>
                  </a:cubicBezTo>
                  <a:cubicBezTo>
                    <a:pt x="350" y="232"/>
                    <a:pt x="348" y="232"/>
                    <a:pt x="347" y="232"/>
                  </a:cubicBezTo>
                  <a:cubicBezTo>
                    <a:pt x="347" y="232"/>
                    <a:pt x="346" y="232"/>
                    <a:pt x="346" y="233"/>
                  </a:cubicBezTo>
                  <a:cubicBezTo>
                    <a:pt x="346" y="233"/>
                    <a:pt x="347" y="234"/>
                    <a:pt x="347" y="234"/>
                  </a:cubicBezTo>
                  <a:cubicBezTo>
                    <a:pt x="351" y="234"/>
                    <a:pt x="353" y="235"/>
                    <a:pt x="355" y="237"/>
                  </a:cubicBezTo>
                  <a:cubicBezTo>
                    <a:pt x="356" y="239"/>
                    <a:pt x="356" y="244"/>
                    <a:pt x="356" y="250"/>
                  </a:cubicBezTo>
                  <a:cubicBezTo>
                    <a:pt x="356" y="255"/>
                    <a:pt x="356" y="260"/>
                    <a:pt x="356" y="266"/>
                  </a:cubicBezTo>
                  <a:cubicBezTo>
                    <a:pt x="356" y="267"/>
                    <a:pt x="356" y="268"/>
                    <a:pt x="355" y="268"/>
                  </a:cubicBezTo>
                  <a:cubicBezTo>
                    <a:pt x="355" y="268"/>
                    <a:pt x="353" y="267"/>
                    <a:pt x="352" y="265"/>
                  </a:cubicBezTo>
                  <a:cubicBezTo>
                    <a:pt x="350" y="264"/>
                    <a:pt x="350" y="264"/>
                    <a:pt x="350" y="264"/>
                  </a:cubicBezTo>
                  <a:cubicBezTo>
                    <a:pt x="330" y="241"/>
                    <a:pt x="330" y="241"/>
                    <a:pt x="330" y="241"/>
                  </a:cubicBezTo>
                  <a:cubicBezTo>
                    <a:pt x="330" y="241"/>
                    <a:pt x="329" y="240"/>
                    <a:pt x="328" y="239"/>
                  </a:cubicBezTo>
                  <a:cubicBezTo>
                    <a:pt x="328" y="239"/>
                    <a:pt x="328" y="239"/>
                    <a:pt x="328" y="239"/>
                  </a:cubicBezTo>
                  <a:close/>
                  <a:moveTo>
                    <a:pt x="391" y="233"/>
                  </a:moveTo>
                  <a:cubicBezTo>
                    <a:pt x="387" y="235"/>
                    <a:pt x="384" y="237"/>
                    <a:pt x="381" y="240"/>
                  </a:cubicBezTo>
                  <a:cubicBezTo>
                    <a:pt x="379" y="242"/>
                    <a:pt x="378" y="245"/>
                    <a:pt x="376" y="249"/>
                  </a:cubicBezTo>
                  <a:cubicBezTo>
                    <a:pt x="375" y="252"/>
                    <a:pt x="374" y="256"/>
                    <a:pt x="374" y="259"/>
                  </a:cubicBezTo>
                  <a:cubicBezTo>
                    <a:pt x="374" y="267"/>
                    <a:pt x="377" y="274"/>
                    <a:pt x="382" y="279"/>
                  </a:cubicBezTo>
                  <a:cubicBezTo>
                    <a:pt x="387" y="284"/>
                    <a:pt x="394" y="286"/>
                    <a:pt x="402" y="286"/>
                  </a:cubicBezTo>
                  <a:cubicBezTo>
                    <a:pt x="411" y="286"/>
                    <a:pt x="418" y="283"/>
                    <a:pt x="423" y="278"/>
                  </a:cubicBezTo>
                  <a:cubicBezTo>
                    <a:pt x="428" y="272"/>
                    <a:pt x="430" y="265"/>
                    <a:pt x="430" y="256"/>
                  </a:cubicBezTo>
                  <a:cubicBezTo>
                    <a:pt x="430" y="249"/>
                    <a:pt x="428" y="243"/>
                    <a:pt x="423" y="238"/>
                  </a:cubicBezTo>
                  <a:cubicBezTo>
                    <a:pt x="418" y="233"/>
                    <a:pt x="411" y="231"/>
                    <a:pt x="403" y="231"/>
                  </a:cubicBezTo>
                  <a:cubicBezTo>
                    <a:pt x="399" y="231"/>
                    <a:pt x="395" y="232"/>
                    <a:pt x="391" y="233"/>
                  </a:cubicBezTo>
                  <a:close/>
                  <a:moveTo>
                    <a:pt x="413" y="239"/>
                  </a:moveTo>
                  <a:cubicBezTo>
                    <a:pt x="416" y="241"/>
                    <a:pt x="418" y="244"/>
                    <a:pt x="419" y="248"/>
                  </a:cubicBezTo>
                  <a:cubicBezTo>
                    <a:pt x="420" y="252"/>
                    <a:pt x="421" y="256"/>
                    <a:pt x="421" y="260"/>
                  </a:cubicBezTo>
                  <a:cubicBezTo>
                    <a:pt x="421" y="267"/>
                    <a:pt x="420" y="273"/>
                    <a:pt x="416" y="277"/>
                  </a:cubicBezTo>
                  <a:cubicBezTo>
                    <a:pt x="413" y="281"/>
                    <a:pt x="409" y="283"/>
                    <a:pt x="404" y="283"/>
                  </a:cubicBezTo>
                  <a:cubicBezTo>
                    <a:pt x="398" y="283"/>
                    <a:pt x="393" y="281"/>
                    <a:pt x="389" y="275"/>
                  </a:cubicBezTo>
                  <a:cubicBezTo>
                    <a:pt x="386" y="270"/>
                    <a:pt x="384" y="264"/>
                    <a:pt x="384" y="256"/>
                  </a:cubicBezTo>
                  <a:cubicBezTo>
                    <a:pt x="384" y="249"/>
                    <a:pt x="385" y="244"/>
                    <a:pt x="388" y="240"/>
                  </a:cubicBezTo>
                  <a:cubicBezTo>
                    <a:pt x="391" y="236"/>
                    <a:pt x="395" y="234"/>
                    <a:pt x="400" y="234"/>
                  </a:cubicBezTo>
                  <a:cubicBezTo>
                    <a:pt x="405" y="234"/>
                    <a:pt x="410" y="236"/>
                    <a:pt x="413" y="239"/>
                  </a:cubicBezTo>
                  <a:cubicBezTo>
                    <a:pt x="413" y="239"/>
                    <a:pt x="413" y="239"/>
                    <a:pt x="413" y="239"/>
                  </a:cubicBezTo>
                  <a:close/>
                  <a:moveTo>
                    <a:pt x="470" y="233"/>
                  </a:moveTo>
                  <a:cubicBezTo>
                    <a:pt x="470" y="234"/>
                    <a:pt x="471" y="234"/>
                    <a:pt x="472" y="234"/>
                  </a:cubicBezTo>
                  <a:cubicBezTo>
                    <a:pt x="473" y="234"/>
                    <a:pt x="473" y="234"/>
                    <a:pt x="473" y="234"/>
                  </a:cubicBezTo>
                  <a:cubicBezTo>
                    <a:pt x="476" y="235"/>
                    <a:pt x="477" y="236"/>
                    <a:pt x="477" y="237"/>
                  </a:cubicBezTo>
                  <a:cubicBezTo>
                    <a:pt x="477" y="238"/>
                    <a:pt x="476" y="239"/>
                    <a:pt x="476" y="240"/>
                  </a:cubicBezTo>
                  <a:cubicBezTo>
                    <a:pt x="475" y="241"/>
                    <a:pt x="474" y="243"/>
                    <a:pt x="472" y="245"/>
                  </a:cubicBezTo>
                  <a:cubicBezTo>
                    <a:pt x="468" y="250"/>
                    <a:pt x="468" y="250"/>
                    <a:pt x="468" y="250"/>
                  </a:cubicBezTo>
                  <a:cubicBezTo>
                    <a:pt x="466" y="252"/>
                    <a:pt x="466" y="252"/>
                    <a:pt x="466" y="252"/>
                  </a:cubicBezTo>
                  <a:cubicBezTo>
                    <a:pt x="466" y="252"/>
                    <a:pt x="465" y="253"/>
                    <a:pt x="465" y="253"/>
                  </a:cubicBezTo>
                  <a:cubicBezTo>
                    <a:pt x="465" y="253"/>
                    <a:pt x="464" y="252"/>
                    <a:pt x="463" y="251"/>
                  </a:cubicBezTo>
                  <a:cubicBezTo>
                    <a:pt x="460" y="247"/>
                    <a:pt x="460" y="247"/>
                    <a:pt x="460" y="247"/>
                  </a:cubicBezTo>
                  <a:cubicBezTo>
                    <a:pt x="458" y="243"/>
                    <a:pt x="458" y="243"/>
                    <a:pt x="458" y="243"/>
                  </a:cubicBezTo>
                  <a:cubicBezTo>
                    <a:pt x="456" y="240"/>
                    <a:pt x="455" y="238"/>
                    <a:pt x="455" y="237"/>
                  </a:cubicBezTo>
                  <a:cubicBezTo>
                    <a:pt x="455" y="236"/>
                    <a:pt x="455" y="235"/>
                    <a:pt x="456" y="235"/>
                  </a:cubicBezTo>
                  <a:cubicBezTo>
                    <a:pt x="456" y="234"/>
                    <a:pt x="457" y="234"/>
                    <a:pt x="458" y="234"/>
                  </a:cubicBezTo>
                  <a:cubicBezTo>
                    <a:pt x="459" y="234"/>
                    <a:pt x="459" y="233"/>
                    <a:pt x="459" y="233"/>
                  </a:cubicBezTo>
                  <a:cubicBezTo>
                    <a:pt x="459" y="232"/>
                    <a:pt x="459" y="232"/>
                    <a:pt x="458" y="232"/>
                  </a:cubicBezTo>
                  <a:cubicBezTo>
                    <a:pt x="458" y="232"/>
                    <a:pt x="457" y="232"/>
                    <a:pt x="456" y="232"/>
                  </a:cubicBezTo>
                  <a:cubicBezTo>
                    <a:pt x="452" y="232"/>
                    <a:pt x="452" y="232"/>
                    <a:pt x="452" y="232"/>
                  </a:cubicBezTo>
                  <a:cubicBezTo>
                    <a:pt x="451" y="232"/>
                    <a:pt x="449" y="232"/>
                    <a:pt x="447" y="232"/>
                  </a:cubicBezTo>
                  <a:cubicBezTo>
                    <a:pt x="445" y="232"/>
                    <a:pt x="442" y="232"/>
                    <a:pt x="438" y="232"/>
                  </a:cubicBezTo>
                  <a:cubicBezTo>
                    <a:pt x="437" y="232"/>
                    <a:pt x="436" y="232"/>
                    <a:pt x="436" y="232"/>
                  </a:cubicBezTo>
                  <a:cubicBezTo>
                    <a:pt x="435" y="232"/>
                    <a:pt x="434" y="232"/>
                    <a:pt x="434" y="233"/>
                  </a:cubicBezTo>
                  <a:cubicBezTo>
                    <a:pt x="434" y="234"/>
                    <a:pt x="435" y="234"/>
                    <a:pt x="436" y="234"/>
                  </a:cubicBezTo>
                  <a:cubicBezTo>
                    <a:pt x="438" y="235"/>
                    <a:pt x="440" y="236"/>
                    <a:pt x="442" y="237"/>
                  </a:cubicBezTo>
                  <a:cubicBezTo>
                    <a:pt x="443" y="239"/>
                    <a:pt x="446" y="243"/>
                    <a:pt x="451" y="249"/>
                  </a:cubicBezTo>
                  <a:cubicBezTo>
                    <a:pt x="453" y="252"/>
                    <a:pt x="454" y="254"/>
                    <a:pt x="456" y="256"/>
                  </a:cubicBezTo>
                  <a:cubicBezTo>
                    <a:pt x="458" y="258"/>
                    <a:pt x="458" y="260"/>
                    <a:pt x="458" y="260"/>
                  </a:cubicBezTo>
                  <a:cubicBezTo>
                    <a:pt x="458" y="261"/>
                    <a:pt x="458" y="262"/>
                    <a:pt x="456" y="264"/>
                  </a:cubicBezTo>
                  <a:cubicBezTo>
                    <a:pt x="454" y="265"/>
                    <a:pt x="452" y="268"/>
                    <a:pt x="449" y="271"/>
                  </a:cubicBezTo>
                  <a:cubicBezTo>
                    <a:pt x="446" y="275"/>
                    <a:pt x="443" y="278"/>
                    <a:pt x="441" y="280"/>
                  </a:cubicBezTo>
                  <a:cubicBezTo>
                    <a:pt x="439" y="282"/>
                    <a:pt x="437" y="283"/>
                    <a:pt x="435" y="283"/>
                  </a:cubicBezTo>
                  <a:cubicBezTo>
                    <a:pt x="435" y="283"/>
                    <a:pt x="434" y="284"/>
                    <a:pt x="434" y="284"/>
                  </a:cubicBezTo>
                  <a:cubicBezTo>
                    <a:pt x="434" y="284"/>
                    <a:pt x="434" y="285"/>
                    <a:pt x="435" y="285"/>
                  </a:cubicBezTo>
                  <a:cubicBezTo>
                    <a:pt x="436" y="285"/>
                    <a:pt x="436" y="285"/>
                    <a:pt x="436" y="285"/>
                  </a:cubicBezTo>
                  <a:cubicBezTo>
                    <a:pt x="437" y="285"/>
                    <a:pt x="437" y="285"/>
                    <a:pt x="437" y="285"/>
                  </a:cubicBezTo>
                  <a:cubicBezTo>
                    <a:pt x="441" y="285"/>
                    <a:pt x="441" y="285"/>
                    <a:pt x="441" y="285"/>
                  </a:cubicBezTo>
                  <a:cubicBezTo>
                    <a:pt x="442" y="285"/>
                    <a:pt x="443" y="285"/>
                    <a:pt x="444" y="285"/>
                  </a:cubicBezTo>
                  <a:cubicBezTo>
                    <a:pt x="447" y="285"/>
                    <a:pt x="451" y="285"/>
                    <a:pt x="454" y="285"/>
                  </a:cubicBezTo>
                  <a:cubicBezTo>
                    <a:pt x="454" y="285"/>
                    <a:pt x="455" y="285"/>
                    <a:pt x="455" y="285"/>
                  </a:cubicBezTo>
                  <a:cubicBezTo>
                    <a:pt x="456" y="285"/>
                    <a:pt x="456" y="285"/>
                    <a:pt x="456" y="284"/>
                  </a:cubicBezTo>
                  <a:cubicBezTo>
                    <a:pt x="456" y="284"/>
                    <a:pt x="456" y="283"/>
                    <a:pt x="455" y="283"/>
                  </a:cubicBezTo>
                  <a:cubicBezTo>
                    <a:pt x="451" y="283"/>
                    <a:pt x="449" y="282"/>
                    <a:pt x="449" y="280"/>
                  </a:cubicBezTo>
                  <a:cubicBezTo>
                    <a:pt x="449" y="278"/>
                    <a:pt x="452" y="273"/>
                    <a:pt x="458" y="267"/>
                  </a:cubicBezTo>
                  <a:cubicBezTo>
                    <a:pt x="458" y="266"/>
                    <a:pt x="459" y="265"/>
                    <a:pt x="460" y="264"/>
                  </a:cubicBezTo>
                  <a:cubicBezTo>
                    <a:pt x="460" y="263"/>
                    <a:pt x="461" y="263"/>
                    <a:pt x="461" y="263"/>
                  </a:cubicBezTo>
                  <a:cubicBezTo>
                    <a:pt x="461" y="263"/>
                    <a:pt x="461" y="263"/>
                    <a:pt x="462" y="264"/>
                  </a:cubicBezTo>
                  <a:cubicBezTo>
                    <a:pt x="464" y="266"/>
                    <a:pt x="464" y="266"/>
                    <a:pt x="464" y="266"/>
                  </a:cubicBezTo>
                  <a:cubicBezTo>
                    <a:pt x="467" y="271"/>
                    <a:pt x="469" y="274"/>
                    <a:pt x="470" y="276"/>
                  </a:cubicBezTo>
                  <a:cubicBezTo>
                    <a:pt x="472" y="278"/>
                    <a:pt x="472" y="279"/>
                    <a:pt x="472" y="280"/>
                  </a:cubicBezTo>
                  <a:cubicBezTo>
                    <a:pt x="472" y="282"/>
                    <a:pt x="471" y="283"/>
                    <a:pt x="469" y="283"/>
                  </a:cubicBezTo>
                  <a:cubicBezTo>
                    <a:pt x="468" y="283"/>
                    <a:pt x="468" y="283"/>
                    <a:pt x="468" y="284"/>
                  </a:cubicBezTo>
                  <a:cubicBezTo>
                    <a:pt x="468" y="285"/>
                    <a:pt x="468" y="285"/>
                    <a:pt x="469" y="285"/>
                  </a:cubicBezTo>
                  <a:cubicBezTo>
                    <a:pt x="470" y="285"/>
                    <a:pt x="471" y="285"/>
                    <a:pt x="472" y="285"/>
                  </a:cubicBezTo>
                  <a:cubicBezTo>
                    <a:pt x="476" y="285"/>
                    <a:pt x="476" y="285"/>
                    <a:pt x="476" y="285"/>
                  </a:cubicBezTo>
                  <a:cubicBezTo>
                    <a:pt x="478" y="285"/>
                    <a:pt x="479" y="285"/>
                    <a:pt x="480" y="285"/>
                  </a:cubicBezTo>
                  <a:cubicBezTo>
                    <a:pt x="482" y="285"/>
                    <a:pt x="484" y="285"/>
                    <a:pt x="486" y="285"/>
                  </a:cubicBezTo>
                  <a:cubicBezTo>
                    <a:pt x="491" y="285"/>
                    <a:pt x="491" y="285"/>
                    <a:pt x="491" y="285"/>
                  </a:cubicBezTo>
                  <a:cubicBezTo>
                    <a:pt x="492" y="285"/>
                    <a:pt x="492" y="285"/>
                    <a:pt x="493" y="285"/>
                  </a:cubicBezTo>
                  <a:cubicBezTo>
                    <a:pt x="493" y="285"/>
                    <a:pt x="494" y="285"/>
                    <a:pt x="494" y="284"/>
                  </a:cubicBezTo>
                  <a:cubicBezTo>
                    <a:pt x="494" y="284"/>
                    <a:pt x="493" y="283"/>
                    <a:pt x="493" y="283"/>
                  </a:cubicBezTo>
                  <a:cubicBezTo>
                    <a:pt x="490" y="283"/>
                    <a:pt x="487" y="282"/>
                    <a:pt x="485" y="280"/>
                  </a:cubicBezTo>
                  <a:cubicBezTo>
                    <a:pt x="483" y="277"/>
                    <a:pt x="479" y="272"/>
                    <a:pt x="475" y="266"/>
                  </a:cubicBezTo>
                  <a:cubicBezTo>
                    <a:pt x="472" y="263"/>
                    <a:pt x="470" y="260"/>
                    <a:pt x="470" y="259"/>
                  </a:cubicBezTo>
                  <a:cubicBezTo>
                    <a:pt x="468" y="257"/>
                    <a:pt x="467" y="256"/>
                    <a:pt x="467" y="256"/>
                  </a:cubicBezTo>
                  <a:cubicBezTo>
                    <a:pt x="467" y="255"/>
                    <a:pt x="468" y="254"/>
                    <a:pt x="469" y="253"/>
                  </a:cubicBezTo>
                  <a:cubicBezTo>
                    <a:pt x="469" y="253"/>
                    <a:pt x="471" y="251"/>
                    <a:pt x="474" y="247"/>
                  </a:cubicBezTo>
                  <a:cubicBezTo>
                    <a:pt x="478" y="242"/>
                    <a:pt x="482" y="238"/>
                    <a:pt x="485" y="236"/>
                  </a:cubicBezTo>
                  <a:cubicBezTo>
                    <a:pt x="486" y="235"/>
                    <a:pt x="488" y="234"/>
                    <a:pt x="490" y="234"/>
                  </a:cubicBezTo>
                  <a:cubicBezTo>
                    <a:pt x="491" y="234"/>
                    <a:pt x="492" y="233"/>
                    <a:pt x="492" y="233"/>
                  </a:cubicBezTo>
                  <a:cubicBezTo>
                    <a:pt x="492" y="232"/>
                    <a:pt x="491" y="232"/>
                    <a:pt x="491" y="232"/>
                  </a:cubicBezTo>
                  <a:cubicBezTo>
                    <a:pt x="490" y="232"/>
                    <a:pt x="489" y="232"/>
                    <a:pt x="488" y="232"/>
                  </a:cubicBezTo>
                  <a:cubicBezTo>
                    <a:pt x="483" y="232"/>
                    <a:pt x="483" y="232"/>
                    <a:pt x="483" y="232"/>
                  </a:cubicBezTo>
                  <a:cubicBezTo>
                    <a:pt x="482" y="232"/>
                    <a:pt x="481" y="232"/>
                    <a:pt x="480" y="232"/>
                  </a:cubicBezTo>
                  <a:cubicBezTo>
                    <a:pt x="478" y="232"/>
                    <a:pt x="476" y="232"/>
                    <a:pt x="473" y="232"/>
                  </a:cubicBezTo>
                  <a:cubicBezTo>
                    <a:pt x="472" y="232"/>
                    <a:pt x="472" y="232"/>
                    <a:pt x="472" y="232"/>
                  </a:cubicBezTo>
                  <a:cubicBezTo>
                    <a:pt x="471" y="232"/>
                    <a:pt x="470" y="232"/>
                    <a:pt x="470" y="233"/>
                  </a:cubicBezTo>
                  <a:cubicBezTo>
                    <a:pt x="470" y="233"/>
                    <a:pt x="470" y="233"/>
                    <a:pt x="470" y="233"/>
                  </a:cubicBezTo>
                  <a:close/>
                  <a:moveTo>
                    <a:pt x="517" y="237"/>
                  </a:moveTo>
                  <a:cubicBezTo>
                    <a:pt x="517" y="235"/>
                    <a:pt x="518" y="234"/>
                    <a:pt x="520" y="234"/>
                  </a:cubicBezTo>
                  <a:cubicBezTo>
                    <a:pt x="521" y="234"/>
                    <a:pt x="522" y="233"/>
                    <a:pt x="522" y="233"/>
                  </a:cubicBezTo>
                  <a:cubicBezTo>
                    <a:pt x="522" y="232"/>
                    <a:pt x="521" y="232"/>
                    <a:pt x="521" y="232"/>
                  </a:cubicBezTo>
                  <a:cubicBezTo>
                    <a:pt x="520" y="232"/>
                    <a:pt x="519" y="232"/>
                    <a:pt x="517" y="232"/>
                  </a:cubicBezTo>
                  <a:cubicBezTo>
                    <a:pt x="513" y="232"/>
                    <a:pt x="513" y="232"/>
                    <a:pt x="513" y="232"/>
                  </a:cubicBezTo>
                  <a:cubicBezTo>
                    <a:pt x="507" y="232"/>
                    <a:pt x="507" y="232"/>
                    <a:pt x="507" y="232"/>
                  </a:cubicBezTo>
                  <a:cubicBezTo>
                    <a:pt x="505" y="232"/>
                    <a:pt x="503" y="232"/>
                    <a:pt x="502" y="232"/>
                  </a:cubicBezTo>
                  <a:cubicBezTo>
                    <a:pt x="502" y="232"/>
                    <a:pt x="501" y="232"/>
                    <a:pt x="501" y="232"/>
                  </a:cubicBezTo>
                  <a:cubicBezTo>
                    <a:pt x="500" y="232"/>
                    <a:pt x="500" y="232"/>
                    <a:pt x="500" y="233"/>
                  </a:cubicBezTo>
                  <a:cubicBezTo>
                    <a:pt x="500" y="233"/>
                    <a:pt x="500" y="234"/>
                    <a:pt x="501" y="234"/>
                  </a:cubicBezTo>
                  <a:cubicBezTo>
                    <a:pt x="503" y="234"/>
                    <a:pt x="505" y="235"/>
                    <a:pt x="506" y="237"/>
                  </a:cubicBezTo>
                  <a:cubicBezTo>
                    <a:pt x="507" y="238"/>
                    <a:pt x="508" y="241"/>
                    <a:pt x="510" y="246"/>
                  </a:cubicBezTo>
                  <a:cubicBezTo>
                    <a:pt x="511" y="250"/>
                    <a:pt x="513" y="255"/>
                    <a:pt x="516" y="260"/>
                  </a:cubicBezTo>
                  <a:cubicBezTo>
                    <a:pt x="525" y="281"/>
                    <a:pt x="525" y="281"/>
                    <a:pt x="525" y="281"/>
                  </a:cubicBezTo>
                  <a:cubicBezTo>
                    <a:pt x="526" y="283"/>
                    <a:pt x="526" y="283"/>
                    <a:pt x="526" y="283"/>
                  </a:cubicBezTo>
                  <a:cubicBezTo>
                    <a:pt x="527" y="285"/>
                    <a:pt x="527" y="285"/>
                    <a:pt x="527" y="285"/>
                  </a:cubicBezTo>
                  <a:cubicBezTo>
                    <a:pt x="527" y="286"/>
                    <a:pt x="527" y="286"/>
                    <a:pt x="528" y="286"/>
                  </a:cubicBezTo>
                  <a:cubicBezTo>
                    <a:pt x="529" y="286"/>
                    <a:pt x="529" y="285"/>
                    <a:pt x="530" y="284"/>
                  </a:cubicBezTo>
                  <a:cubicBezTo>
                    <a:pt x="530" y="284"/>
                    <a:pt x="531" y="282"/>
                    <a:pt x="532" y="279"/>
                  </a:cubicBezTo>
                  <a:cubicBezTo>
                    <a:pt x="532" y="279"/>
                    <a:pt x="533" y="276"/>
                    <a:pt x="536" y="272"/>
                  </a:cubicBezTo>
                  <a:cubicBezTo>
                    <a:pt x="542" y="257"/>
                    <a:pt x="542" y="257"/>
                    <a:pt x="542" y="257"/>
                  </a:cubicBezTo>
                  <a:cubicBezTo>
                    <a:pt x="548" y="244"/>
                    <a:pt x="548" y="244"/>
                    <a:pt x="548" y="244"/>
                  </a:cubicBezTo>
                  <a:cubicBezTo>
                    <a:pt x="550" y="240"/>
                    <a:pt x="551" y="237"/>
                    <a:pt x="552" y="236"/>
                  </a:cubicBezTo>
                  <a:cubicBezTo>
                    <a:pt x="553" y="235"/>
                    <a:pt x="554" y="234"/>
                    <a:pt x="556" y="234"/>
                  </a:cubicBezTo>
                  <a:cubicBezTo>
                    <a:pt x="556" y="233"/>
                    <a:pt x="557" y="233"/>
                    <a:pt x="557" y="233"/>
                  </a:cubicBezTo>
                  <a:cubicBezTo>
                    <a:pt x="557" y="232"/>
                    <a:pt x="557" y="232"/>
                    <a:pt x="556" y="232"/>
                  </a:cubicBezTo>
                  <a:cubicBezTo>
                    <a:pt x="556" y="232"/>
                    <a:pt x="555" y="232"/>
                    <a:pt x="555" y="232"/>
                  </a:cubicBezTo>
                  <a:cubicBezTo>
                    <a:pt x="553" y="232"/>
                    <a:pt x="551" y="232"/>
                    <a:pt x="548" y="232"/>
                  </a:cubicBezTo>
                  <a:cubicBezTo>
                    <a:pt x="548" y="232"/>
                    <a:pt x="546" y="232"/>
                    <a:pt x="545" y="232"/>
                  </a:cubicBezTo>
                  <a:cubicBezTo>
                    <a:pt x="540" y="232"/>
                    <a:pt x="540" y="232"/>
                    <a:pt x="540" y="232"/>
                  </a:cubicBezTo>
                  <a:cubicBezTo>
                    <a:pt x="539" y="232"/>
                    <a:pt x="539" y="232"/>
                    <a:pt x="538" y="232"/>
                  </a:cubicBezTo>
                  <a:cubicBezTo>
                    <a:pt x="538" y="232"/>
                    <a:pt x="537" y="232"/>
                    <a:pt x="537" y="233"/>
                  </a:cubicBezTo>
                  <a:cubicBezTo>
                    <a:pt x="537" y="233"/>
                    <a:pt x="538" y="234"/>
                    <a:pt x="539" y="234"/>
                  </a:cubicBezTo>
                  <a:cubicBezTo>
                    <a:pt x="541" y="234"/>
                    <a:pt x="542" y="235"/>
                    <a:pt x="543" y="236"/>
                  </a:cubicBezTo>
                  <a:cubicBezTo>
                    <a:pt x="545" y="237"/>
                    <a:pt x="545" y="238"/>
                    <a:pt x="545" y="240"/>
                  </a:cubicBezTo>
                  <a:cubicBezTo>
                    <a:pt x="545" y="242"/>
                    <a:pt x="544" y="247"/>
                    <a:pt x="541" y="253"/>
                  </a:cubicBezTo>
                  <a:cubicBezTo>
                    <a:pt x="532" y="273"/>
                    <a:pt x="532" y="273"/>
                    <a:pt x="532" y="273"/>
                  </a:cubicBezTo>
                  <a:cubicBezTo>
                    <a:pt x="532" y="273"/>
                    <a:pt x="531" y="274"/>
                    <a:pt x="531" y="274"/>
                  </a:cubicBezTo>
                  <a:cubicBezTo>
                    <a:pt x="531" y="274"/>
                    <a:pt x="531" y="273"/>
                    <a:pt x="530" y="272"/>
                  </a:cubicBezTo>
                  <a:cubicBezTo>
                    <a:pt x="522" y="251"/>
                    <a:pt x="522" y="251"/>
                    <a:pt x="522" y="251"/>
                  </a:cubicBezTo>
                  <a:cubicBezTo>
                    <a:pt x="519" y="244"/>
                    <a:pt x="517" y="240"/>
                    <a:pt x="517" y="237"/>
                  </a:cubicBezTo>
                  <a:cubicBezTo>
                    <a:pt x="517" y="237"/>
                    <a:pt x="517" y="237"/>
                    <a:pt x="517" y="237"/>
                  </a:cubicBezTo>
                  <a:close/>
                  <a:moveTo>
                    <a:pt x="583" y="240"/>
                  </a:moveTo>
                  <a:cubicBezTo>
                    <a:pt x="583" y="238"/>
                    <a:pt x="583" y="236"/>
                    <a:pt x="583" y="236"/>
                  </a:cubicBezTo>
                  <a:cubicBezTo>
                    <a:pt x="584" y="235"/>
                    <a:pt x="585" y="234"/>
                    <a:pt x="587" y="234"/>
                  </a:cubicBezTo>
                  <a:cubicBezTo>
                    <a:pt x="587" y="234"/>
                    <a:pt x="588" y="234"/>
                    <a:pt x="588" y="234"/>
                  </a:cubicBezTo>
                  <a:cubicBezTo>
                    <a:pt x="588" y="234"/>
                    <a:pt x="588" y="233"/>
                    <a:pt x="588" y="233"/>
                  </a:cubicBezTo>
                  <a:cubicBezTo>
                    <a:pt x="588" y="232"/>
                    <a:pt x="588" y="232"/>
                    <a:pt x="587" y="232"/>
                  </a:cubicBezTo>
                  <a:cubicBezTo>
                    <a:pt x="585" y="232"/>
                    <a:pt x="583" y="232"/>
                    <a:pt x="581" y="232"/>
                  </a:cubicBezTo>
                  <a:cubicBezTo>
                    <a:pt x="578" y="232"/>
                    <a:pt x="578" y="232"/>
                    <a:pt x="578" y="232"/>
                  </a:cubicBezTo>
                  <a:cubicBezTo>
                    <a:pt x="576" y="233"/>
                    <a:pt x="574" y="233"/>
                    <a:pt x="572" y="233"/>
                  </a:cubicBezTo>
                  <a:cubicBezTo>
                    <a:pt x="570" y="233"/>
                    <a:pt x="569" y="232"/>
                    <a:pt x="568" y="232"/>
                  </a:cubicBezTo>
                  <a:cubicBezTo>
                    <a:pt x="567" y="232"/>
                    <a:pt x="566" y="232"/>
                    <a:pt x="566" y="232"/>
                  </a:cubicBezTo>
                  <a:cubicBezTo>
                    <a:pt x="565" y="232"/>
                    <a:pt x="565" y="232"/>
                    <a:pt x="565" y="233"/>
                  </a:cubicBezTo>
                  <a:cubicBezTo>
                    <a:pt x="565" y="234"/>
                    <a:pt x="565" y="234"/>
                    <a:pt x="565" y="234"/>
                  </a:cubicBezTo>
                  <a:cubicBezTo>
                    <a:pt x="566" y="234"/>
                    <a:pt x="567" y="234"/>
                    <a:pt x="568" y="235"/>
                  </a:cubicBezTo>
                  <a:cubicBezTo>
                    <a:pt x="570" y="235"/>
                    <a:pt x="572" y="236"/>
                    <a:pt x="572" y="237"/>
                  </a:cubicBezTo>
                  <a:cubicBezTo>
                    <a:pt x="573" y="238"/>
                    <a:pt x="574" y="239"/>
                    <a:pt x="574" y="242"/>
                  </a:cubicBezTo>
                  <a:cubicBezTo>
                    <a:pt x="574" y="273"/>
                    <a:pt x="574" y="273"/>
                    <a:pt x="574" y="273"/>
                  </a:cubicBezTo>
                  <a:cubicBezTo>
                    <a:pt x="574" y="276"/>
                    <a:pt x="574" y="276"/>
                    <a:pt x="574" y="276"/>
                  </a:cubicBezTo>
                  <a:cubicBezTo>
                    <a:pt x="574" y="278"/>
                    <a:pt x="573" y="280"/>
                    <a:pt x="573" y="281"/>
                  </a:cubicBezTo>
                  <a:cubicBezTo>
                    <a:pt x="572" y="282"/>
                    <a:pt x="571" y="283"/>
                    <a:pt x="569" y="283"/>
                  </a:cubicBezTo>
                  <a:cubicBezTo>
                    <a:pt x="568" y="284"/>
                    <a:pt x="568" y="284"/>
                    <a:pt x="568" y="284"/>
                  </a:cubicBezTo>
                  <a:cubicBezTo>
                    <a:pt x="568" y="284"/>
                    <a:pt x="568" y="284"/>
                    <a:pt x="568" y="284"/>
                  </a:cubicBezTo>
                  <a:cubicBezTo>
                    <a:pt x="568" y="285"/>
                    <a:pt x="568" y="285"/>
                    <a:pt x="569" y="285"/>
                  </a:cubicBezTo>
                  <a:cubicBezTo>
                    <a:pt x="570" y="285"/>
                    <a:pt x="571" y="285"/>
                    <a:pt x="572" y="285"/>
                  </a:cubicBezTo>
                  <a:cubicBezTo>
                    <a:pt x="573" y="285"/>
                    <a:pt x="575" y="284"/>
                    <a:pt x="578" y="284"/>
                  </a:cubicBezTo>
                  <a:cubicBezTo>
                    <a:pt x="580" y="284"/>
                    <a:pt x="583" y="285"/>
                    <a:pt x="586" y="285"/>
                  </a:cubicBezTo>
                  <a:cubicBezTo>
                    <a:pt x="587" y="285"/>
                    <a:pt x="588" y="285"/>
                    <a:pt x="589" y="285"/>
                  </a:cubicBezTo>
                  <a:cubicBezTo>
                    <a:pt x="591" y="285"/>
                    <a:pt x="592" y="285"/>
                    <a:pt x="592" y="284"/>
                  </a:cubicBezTo>
                  <a:cubicBezTo>
                    <a:pt x="592" y="283"/>
                    <a:pt x="591" y="283"/>
                    <a:pt x="590" y="283"/>
                  </a:cubicBezTo>
                  <a:cubicBezTo>
                    <a:pt x="588" y="283"/>
                    <a:pt x="586" y="282"/>
                    <a:pt x="585" y="281"/>
                  </a:cubicBezTo>
                  <a:cubicBezTo>
                    <a:pt x="584" y="280"/>
                    <a:pt x="583" y="279"/>
                    <a:pt x="583" y="277"/>
                  </a:cubicBezTo>
                  <a:cubicBezTo>
                    <a:pt x="583" y="273"/>
                    <a:pt x="583" y="273"/>
                    <a:pt x="583" y="273"/>
                  </a:cubicBezTo>
                  <a:cubicBezTo>
                    <a:pt x="583" y="240"/>
                    <a:pt x="583" y="240"/>
                    <a:pt x="583" y="240"/>
                  </a:cubicBezTo>
                  <a:close/>
                  <a:moveTo>
                    <a:pt x="616" y="239"/>
                  </a:moveTo>
                  <a:cubicBezTo>
                    <a:pt x="616" y="236"/>
                    <a:pt x="618" y="234"/>
                    <a:pt x="620" y="234"/>
                  </a:cubicBezTo>
                  <a:cubicBezTo>
                    <a:pt x="621" y="234"/>
                    <a:pt x="622" y="234"/>
                    <a:pt x="622" y="233"/>
                  </a:cubicBezTo>
                  <a:cubicBezTo>
                    <a:pt x="622" y="232"/>
                    <a:pt x="621" y="232"/>
                    <a:pt x="620" y="232"/>
                  </a:cubicBezTo>
                  <a:cubicBezTo>
                    <a:pt x="618" y="232"/>
                    <a:pt x="616" y="232"/>
                    <a:pt x="614" y="232"/>
                  </a:cubicBezTo>
                  <a:cubicBezTo>
                    <a:pt x="611" y="232"/>
                    <a:pt x="609" y="233"/>
                    <a:pt x="608" y="233"/>
                  </a:cubicBezTo>
                  <a:cubicBezTo>
                    <a:pt x="607" y="233"/>
                    <a:pt x="606" y="233"/>
                    <a:pt x="604" y="232"/>
                  </a:cubicBezTo>
                  <a:cubicBezTo>
                    <a:pt x="602" y="232"/>
                    <a:pt x="602" y="232"/>
                    <a:pt x="602" y="232"/>
                  </a:cubicBezTo>
                  <a:cubicBezTo>
                    <a:pt x="602" y="232"/>
                    <a:pt x="601" y="232"/>
                    <a:pt x="601" y="232"/>
                  </a:cubicBezTo>
                  <a:cubicBezTo>
                    <a:pt x="600" y="232"/>
                    <a:pt x="600" y="232"/>
                    <a:pt x="600" y="232"/>
                  </a:cubicBezTo>
                  <a:cubicBezTo>
                    <a:pt x="599" y="232"/>
                    <a:pt x="599" y="232"/>
                    <a:pt x="599" y="233"/>
                  </a:cubicBezTo>
                  <a:cubicBezTo>
                    <a:pt x="599" y="234"/>
                    <a:pt x="599" y="234"/>
                    <a:pt x="600" y="234"/>
                  </a:cubicBezTo>
                  <a:cubicBezTo>
                    <a:pt x="602" y="235"/>
                    <a:pt x="602" y="235"/>
                    <a:pt x="602" y="235"/>
                  </a:cubicBezTo>
                  <a:cubicBezTo>
                    <a:pt x="606" y="235"/>
                    <a:pt x="608" y="238"/>
                    <a:pt x="608" y="242"/>
                  </a:cubicBezTo>
                  <a:cubicBezTo>
                    <a:pt x="608" y="274"/>
                    <a:pt x="608" y="274"/>
                    <a:pt x="608" y="274"/>
                  </a:cubicBezTo>
                  <a:cubicBezTo>
                    <a:pt x="608" y="277"/>
                    <a:pt x="607" y="279"/>
                    <a:pt x="607" y="280"/>
                  </a:cubicBezTo>
                  <a:cubicBezTo>
                    <a:pt x="606" y="282"/>
                    <a:pt x="605" y="283"/>
                    <a:pt x="603" y="283"/>
                  </a:cubicBezTo>
                  <a:cubicBezTo>
                    <a:pt x="603" y="283"/>
                    <a:pt x="602" y="284"/>
                    <a:pt x="602" y="284"/>
                  </a:cubicBezTo>
                  <a:cubicBezTo>
                    <a:pt x="602" y="285"/>
                    <a:pt x="603" y="285"/>
                    <a:pt x="603" y="285"/>
                  </a:cubicBezTo>
                  <a:cubicBezTo>
                    <a:pt x="604" y="285"/>
                    <a:pt x="604" y="285"/>
                    <a:pt x="605" y="285"/>
                  </a:cubicBezTo>
                  <a:cubicBezTo>
                    <a:pt x="609" y="285"/>
                    <a:pt x="612" y="284"/>
                    <a:pt x="615" y="284"/>
                  </a:cubicBezTo>
                  <a:cubicBezTo>
                    <a:pt x="617" y="284"/>
                    <a:pt x="619" y="284"/>
                    <a:pt x="620" y="285"/>
                  </a:cubicBezTo>
                  <a:cubicBezTo>
                    <a:pt x="624" y="285"/>
                    <a:pt x="624" y="285"/>
                    <a:pt x="624" y="285"/>
                  </a:cubicBezTo>
                  <a:cubicBezTo>
                    <a:pt x="627" y="285"/>
                    <a:pt x="628" y="285"/>
                    <a:pt x="629" y="285"/>
                  </a:cubicBezTo>
                  <a:cubicBezTo>
                    <a:pt x="631" y="285"/>
                    <a:pt x="632" y="285"/>
                    <a:pt x="633" y="285"/>
                  </a:cubicBezTo>
                  <a:cubicBezTo>
                    <a:pt x="636" y="285"/>
                    <a:pt x="638" y="284"/>
                    <a:pt x="640" y="282"/>
                  </a:cubicBezTo>
                  <a:cubicBezTo>
                    <a:pt x="642" y="279"/>
                    <a:pt x="643" y="276"/>
                    <a:pt x="643" y="273"/>
                  </a:cubicBezTo>
                  <a:cubicBezTo>
                    <a:pt x="643" y="272"/>
                    <a:pt x="643" y="271"/>
                    <a:pt x="643" y="271"/>
                  </a:cubicBezTo>
                  <a:cubicBezTo>
                    <a:pt x="642" y="271"/>
                    <a:pt x="642" y="272"/>
                    <a:pt x="641" y="274"/>
                  </a:cubicBezTo>
                  <a:cubicBezTo>
                    <a:pt x="637" y="279"/>
                    <a:pt x="631" y="281"/>
                    <a:pt x="622" y="281"/>
                  </a:cubicBezTo>
                  <a:cubicBezTo>
                    <a:pt x="620" y="281"/>
                    <a:pt x="619" y="281"/>
                    <a:pt x="618" y="281"/>
                  </a:cubicBezTo>
                  <a:cubicBezTo>
                    <a:pt x="617" y="280"/>
                    <a:pt x="616" y="278"/>
                    <a:pt x="616" y="273"/>
                  </a:cubicBezTo>
                  <a:cubicBezTo>
                    <a:pt x="616" y="239"/>
                    <a:pt x="616" y="239"/>
                    <a:pt x="616" y="239"/>
                  </a:cubicBezTo>
                  <a:close/>
                  <a:moveTo>
                    <a:pt x="666" y="239"/>
                  </a:moveTo>
                  <a:cubicBezTo>
                    <a:pt x="666" y="236"/>
                    <a:pt x="667" y="234"/>
                    <a:pt x="670" y="234"/>
                  </a:cubicBezTo>
                  <a:cubicBezTo>
                    <a:pt x="671" y="234"/>
                    <a:pt x="671" y="234"/>
                    <a:pt x="671" y="233"/>
                  </a:cubicBezTo>
                  <a:cubicBezTo>
                    <a:pt x="671" y="232"/>
                    <a:pt x="671" y="232"/>
                    <a:pt x="669" y="232"/>
                  </a:cubicBezTo>
                  <a:cubicBezTo>
                    <a:pt x="667" y="232"/>
                    <a:pt x="665" y="232"/>
                    <a:pt x="663" y="232"/>
                  </a:cubicBezTo>
                  <a:cubicBezTo>
                    <a:pt x="660" y="232"/>
                    <a:pt x="658" y="233"/>
                    <a:pt x="657" y="233"/>
                  </a:cubicBezTo>
                  <a:cubicBezTo>
                    <a:pt x="656" y="233"/>
                    <a:pt x="655" y="233"/>
                    <a:pt x="653" y="232"/>
                  </a:cubicBezTo>
                  <a:cubicBezTo>
                    <a:pt x="652" y="232"/>
                    <a:pt x="652" y="232"/>
                    <a:pt x="652" y="232"/>
                  </a:cubicBezTo>
                  <a:cubicBezTo>
                    <a:pt x="651" y="232"/>
                    <a:pt x="651" y="232"/>
                    <a:pt x="650" y="232"/>
                  </a:cubicBezTo>
                  <a:cubicBezTo>
                    <a:pt x="650" y="232"/>
                    <a:pt x="649" y="232"/>
                    <a:pt x="649" y="232"/>
                  </a:cubicBezTo>
                  <a:cubicBezTo>
                    <a:pt x="648" y="232"/>
                    <a:pt x="648" y="232"/>
                    <a:pt x="648" y="233"/>
                  </a:cubicBezTo>
                  <a:cubicBezTo>
                    <a:pt x="648" y="234"/>
                    <a:pt x="649" y="234"/>
                    <a:pt x="649" y="234"/>
                  </a:cubicBezTo>
                  <a:cubicBezTo>
                    <a:pt x="652" y="235"/>
                    <a:pt x="652" y="235"/>
                    <a:pt x="652" y="235"/>
                  </a:cubicBezTo>
                  <a:cubicBezTo>
                    <a:pt x="655" y="235"/>
                    <a:pt x="657" y="238"/>
                    <a:pt x="657" y="242"/>
                  </a:cubicBezTo>
                  <a:cubicBezTo>
                    <a:pt x="657" y="274"/>
                    <a:pt x="657" y="274"/>
                    <a:pt x="657" y="274"/>
                  </a:cubicBezTo>
                  <a:cubicBezTo>
                    <a:pt x="657" y="277"/>
                    <a:pt x="657" y="279"/>
                    <a:pt x="656" y="280"/>
                  </a:cubicBezTo>
                  <a:cubicBezTo>
                    <a:pt x="655" y="282"/>
                    <a:pt x="654" y="283"/>
                    <a:pt x="653" y="283"/>
                  </a:cubicBezTo>
                  <a:cubicBezTo>
                    <a:pt x="652" y="283"/>
                    <a:pt x="652" y="284"/>
                    <a:pt x="652" y="284"/>
                  </a:cubicBezTo>
                  <a:cubicBezTo>
                    <a:pt x="652" y="285"/>
                    <a:pt x="652" y="285"/>
                    <a:pt x="653" y="285"/>
                  </a:cubicBezTo>
                  <a:cubicBezTo>
                    <a:pt x="653" y="285"/>
                    <a:pt x="654" y="285"/>
                    <a:pt x="655" y="285"/>
                  </a:cubicBezTo>
                  <a:cubicBezTo>
                    <a:pt x="658" y="285"/>
                    <a:pt x="662" y="284"/>
                    <a:pt x="664" y="284"/>
                  </a:cubicBezTo>
                  <a:cubicBezTo>
                    <a:pt x="666" y="284"/>
                    <a:pt x="668" y="284"/>
                    <a:pt x="669" y="285"/>
                  </a:cubicBezTo>
                  <a:cubicBezTo>
                    <a:pt x="674" y="285"/>
                    <a:pt x="674" y="285"/>
                    <a:pt x="674" y="285"/>
                  </a:cubicBezTo>
                  <a:cubicBezTo>
                    <a:pt x="676" y="285"/>
                    <a:pt x="678" y="285"/>
                    <a:pt x="678" y="285"/>
                  </a:cubicBezTo>
                  <a:cubicBezTo>
                    <a:pt x="680" y="285"/>
                    <a:pt x="681" y="285"/>
                    <a:pt x="682" y="285"/>
                  </a:cubicBezTo>
                  <a:cubicBezTo>
                    <a:pt x="685" y="285"/>
                    <a:pt x="688" y="284"/>
                    <a:pt x="690" y="282"/>
                  </a:cubicBezTo>
                  <a:cubicBezTo>
                    <a:pt x="692" y="279"/>
                    <a:pt x="693" y="276"/>
                    <a:pt x="693" y="273"/>
                  </a:cubicBezTo>
                  <a:cubicBezTo>
                    <a:pt x="693" y="272"/>
                    <a:pt x="693" y="271"/>
                    <a:pt x="692" y="271"/>
                  </a:cubicBezTo>
                  <a:cubicBezTo>
                    <a:pt x="692" y="271"/>
                    <a:pt x="691" y="272"/>
                    <a:pt x="690" y="274"/>
                  </a:cubicBezTo>
                  <a:cubicBezTo>
                    <a:pt x="686" y="279"/>
                    <a:pt x="680" y="281"/>
                    <a:pt x="671" y="281"/>
                  </a:cubicBezTo>
                  <a:cubicBezTo>
                    <a:pt x="669" y="281"/>
                    <a:pt x="668" y="281"/>
                    <a:pt x="668" y="281"/>
                  </a:cubicBezTo>
                  <a:cubicBezTo>
                    <a:pt x="666" y="280"/>
                    <a:pt x="666" y="278"/>
                    <a:pt x="666" y="273"/>
                  </a:cubicBezTo>
                  <a:cubicBezTo>
                    <a:pt x="666" y="239"/>
                    <a:pt x="666" y="239"/>
                    <a:pt x="666" y="239"/>
                  </a:cubicBezTo>
                  <a:close/>
                  <a:moveTo>
                    <a:pt x="715" y="239"/>
                  </a:moveTo>
                  <a:cubicBezTo>
                    <a:pt x="715" y="237"/>
                    <a:pt x="716" y="236"/>
                    <a:pt x="717" y="235"/>
                  </a:cubicBezTo>
                  <a:cubicBezTo>
                    <a:pt x="720" y="235"/>
                    <a:pt x="720" y="235"/>
                    <a:pt x="720" y="235"/>
                  </a:cubicBezTo>
                  <a:cubicBezTo>
                    <a:pt x="725" y="235"/>
                    <a:pt x="725" y="235"/>
                    <a:pt x="725" y="235"/>
                  </a:cubicBezTo>
                  <a:cubicBezTo>
                    <a:pt x="729" y="235"/>
                    <a:pt x="732" y="236"/>
                    <a:pt x="734" y="237"/>
                  </a:cubicBezTo>
                  <a:cubicBezTo>
                    <a:pt x="735" y="238"/>
                    <a:pt x="736" y="240"/>
                    <a:pt x="736" y="242"/>
                  </a:cubicBezTo>
                  <a:cubicBezTo>
                    <a:pt x="736" y="244"/>
                    <a:pt x="737" y="244"/>
                    <a:pt x="737" y="244"/>
                  </a:cubicBezTo>
                  <a:cubicBezTo>
                    <a:pt x="738" y="244"/>
                    <a:pt x="739" y="243"/>
                    <a:pt x="739" y="241"/>
                  </a:cubicBezTo>
                  <a:cubicBezTo>
                    <a:pt x="739" y="240"/>
                    <a:pt x="739" y="239"/>
                    <a:pt x="738" y="236"/>
                  </a:cubicBezTo>
                  <a:cubicBezTo>
                    <a:pt x="738" y="235"/>
                    <a:pt x="738" y="234"/>
                    <a:pt x="738" y="233"/>
                  </a:cubicBezTo>
                  <a:cubicBezTo>
                    <a:pt x="738" y="232"/>
                    <a:pt x="738" y="232"/>
                    <a:pt x="737" y="232"/>
                  </a:cubicBezTo>
                  <a:cubicBezTo>
                    <a:pt x="737" y="232"/>
                    <a:pt x="737" y="232"/>
                    <a:pt x="736" y="232"/>
                  </a:cubicBezTo>
                  <a:cubicBezTo>
                    <a:pt x="735" y="232"/>
                    <a:pt x="729" y="232"/>
                    <a:pt x="721" y="232"/>
                  </a:cubicBezTo>
                  <a:cubicBezTo>
                    <a:pt x="706" y="232"/>
                    <a:pt x="706" y="232"/>
                    <a:pt x="706" y="232"/>
                  </a:cubicBezTo>
                  <a:cubicBezTo>
                    <a:pt x="702" y="232"/>
                    <a:pt x="702" y="232"/>
                    <a:pt x="702" y="232"/>
                  </a:cubicBezTo>
                  <a:cubicBezTo>
                    <a:pt x="701" y="232"/>
                    <a:pt x="701" y="232"/>
                    <a:pt x="700" y="232"/>
                  </a:cubicBezTo>
                  <a:cubicBezTo>
                    <a:pt x="700" y="232"/>
                    <a:pt x="699" y="232"/>
                    <a:pt x="699" y="232"/>
                  </a:cubicBezTo>
                  <a:cubicBezTo>
                    <a:pt x="698" y="232"/>
                    <a:pt x="698" y="232"/>
                    <a:pt x="698" y="233"/>
                  </a:cubicBezTo>
                  <a:cubicBezTo>
                    <a:pt x="698" y="233"/>
                    <a:pt x="698" y="234"/>
                    <a:pt x="699" y="234"/>
                  </a:cubicBezTo>
                  <a:cubicBezTo>
                    <a:pt x="702" y="234"/>
                    <a:pt x="704" y="235"/>
                    <a:pt x="705" y="236"/>
                  </a:cubicBezTo>
                  <a:cubicBezTo>
                    <a:pt x="706" y="237"/>
                    <a:pt x="706" y="239"/>
                    <a:pt x="706" y="242"/>
                  </a:cubicBezTo>
                  <a:cubicBezTo>
                    <a:pt x="706" y="273"/>
                    <a:pt x="706" y="273"/>
                    <a:pt x="706" y="273"/>
                  </a:cubicBezTo>
                  <a:cubicBezTo>
                    <a:pt x="706" y="275"/>
                    <a:pt x="706" y="277"/>
                    <a:pt x="706" y="278"/>
                  </a:cubicBezTo>
                  <a:cubicBezTo>
                    <a:pt x="706" y="280"/>
                    <a:pt x="705" y="281"/>
                    <a:pt x="705" y="282"/>
                  </a:cubicBezTo>
                  <a:cubicBezTo>
                    <a:pt x="704" y="282"/>
                    <a:pt x="703" y="283"/>
                    <a:pt x="702" y="283"/>
                  </a:cubicBezTo>
                  <a:cubicBezTo>
                    <a:pt x="701" y="284"/>
                    <a:pt x="701" y="284"/>
                    <a:pt x="701" y="284"/>
                  </a:cubicBezTo>
                  <a:cubicBezTo>
                    <a:pt x="701" y="285"/>
                    <a:pt x="701" y="285"/>
                    <a:pt x="702" y="285"/>
                  </a:cubicBezTo>
                  <a:cubicBezTo>
                    <a:pt x="702" y="285"/>
                    <a:pt x="703" y="285"/>
                    <a:pt x="704" y="285"/>
                  </a:cubicBezTo>
                  <a:cubicBezTo>
                    <a:pt x="708" y="285"/>
                    <a:pt x="711" y="285"/>
                    <a:pt x="713" y="285"/>
                  </a:cubicBezTo>
                  <a:cubicBezTo>
                    <a:pt x="715" y="285"/>
                    <a:pt x="718" y="285"/>
                    <a:pt x="719" y="285"/>
                  </a:cubicBezTo>
                  <a:cubicBezTo>
                    <a:pt x="724" y="285"/>
                    <a:pt x="724" y="285"/>
                    <a:pt x="724" y="285"/>
                  </a:cubicBezTo>
                  <a:cubicBezTo>
                    <a:pt x="726" y="286"/>
                    <a:pt x="728" y="286"/>
                    <a:pt x="729" y="286"/>
                  </a:cubicBezTo>
                  <a:cubicBezTo>
                    <a:pt x="732" y="286"/>
                    <a:pt x="734" y="285"/>
                    <a:pt x="736" y="284"/>
                  </a:cubicBezTo>
                  <a:cubicBezTo>
                    <a:pt x="738" y="284"/>
                    <a:pt x="739" y="282"/>
                    <a:pt x="740" y="280"/>
                  </a:cubicBezTo>
                  <a:cubicBezTo>
                    <a:pt x="742" y="278"/>
                    <a:pt x="742" y="275"/>
                    <a:pt x="742" y="273"/>
                  </a:cubicBezTo>
                  <a:cubicBezTo>
                    <a:pt x="742" y="272"/>
                    <a:pt x="742" y="272"/>
                    <a:pt x="742" y="272"/>
                  </a:cubicBezTo>
                  <a:cubicBezTo>
                    <a:pt x="742" y="272"/>
                    <a:pt x="742" y="272"/>
                    <a:pt x="741" y="272"/>
                  </a:cubicBezTo>
                  <a:cubicBezTo>
                    <a:pt x="741" y="272"/>
                    <a:pt x="741" y="272"/>
                    <a:pt x="741" y="272"/>
                  </a:cubicBezTo>
                  <a:cubicBezTo>
                    <a:pt x="738" y="279"/>
                    <a:pt x="731" y="282"/>
                    <a:pt x="720" y="282"/>
                  </a:cubicBezTo>
                  <a:cubicBezTo>
                    <a:pt x="719" y="282"/>
                    <a:pt x="718" y="282"/>
                    <a:pt x="718" y="281"/>
                  </a:cubicBezTo>
                  <a:cubicBezTo>
                    <a:pt x="717" y="281"/>
                    <a:pt x="716" y="280"/>
                    <a:pt x="716" y="279"/>
                  </a:cubicBezTo>
                  <a:cubicBezTo>
                    <a:pt x="715" y="277"/>
                    <a:pt x="715" y="275"/>
                    <a:pt x="715" y="271"/>
                  </a:cubicBezTo>
                  <a:cubicBezTo>
                    <a:pt x="715" y="267"/>
                    <a:pt x="715" y="267"/>
                    <a:pt x="715" y="267"/>
                  </a:cubicBezTo>
                  <a:cubicBezTo>
                    <a:pt x="715" y="265"/>
                    <a:pt x="715" y="263"/>
                    <a:pt x="715" y="261"/>
                  </a:cubicBezTo>
                  <a:cubicBezTo>
                    <a:pt x="716" y="260"/>
                    <a:pt x="716" y="259"/>
                    <a:pt x="716" y="259"/>
                  </a:cubicBezTo>
                  <a:cubicBezTo>
                    <a:pt x="717" y="259"/>
                    <a:pt x="718" y="258"/>
                    <a:pt x="719" y="258"/>
                  </a:cubicBezTo>
                  <a:cubicBezTo>
                    <a:pt x="721" y="258"/>
                    <a:pt x="721" y="258"/>
                    <a:pt x="721" y="258"/>
                  </a:cubicBezTo>
                  <a:cubicBezTo>
                    <a:pt x="724" y="258"/>
                    <a:pt x="726" y="259"/>
                    <a:pt x="727" y="259"/>
                  </a:cubicBezTo>
                  <a:cubicBezTo>
                    <a:pt x="728" y="259"/>
                    <a:pt x="729" y="259"/>
                    <a:pt x="729" y="260"/>
                  </a:cubicBezTo>
                  <a:cubicBezTo>
                    <a:pt x="731" y="261"/>
                    <a:pt x="731" y="263"/>
                    <a:pt x="732" y="265"/>
                  </a:cubicBezTo>
                  <a:cubicBezTo>
                    <a:pt x="732" y="266"/>
                    <a:pt x="732" y="266"/>
                    <a:pt x="733" y="266"/>
                  </a:cubicBezTo>
                  <a:cubicBezTo>
                    <a:pt x="733" y="266"/>
                    <a:pt x="733" y="266"/>
                    <a:pt x="734" y="266"/>
                  </a:cubicBezTo>
                  <a:cubicBezTo>
                    <a:pt x="734" y="266"/>
                    <a:pt x="734" y="266"/>
                    <a:pt x="734" y="265"/>
                  </a:cubicBezTo>
                  <a:cubicBezTo>
                    <a:pt x="734" y="263"/>
                    <a:pt x="734" y="263"/>
                    <a:pt x="734" y="263"/>
                  </a:cubicBezTo>
                  <a:cubicBezTo>
                    <a:pt x="734" y="262"/>
                    <a:pt x="734" y="260"/>
                    <a:pt x="733" y="258"/>
                  </a:cubicBezTo>
                  <a:cubicBezTo>
                    <a:pt x="733" y="255"/>
                    <a:pt x="733" y="253"/>
                    <a:pt x="733" y="252"/>
                  </a:cubicBezTo>
                  <a:cubicBezTo>
                    <a:pt x="733" y="252"/>
                    <a:pt x="733" y="251"/>
                    <a:pt x="733" y="251"/>
                  </a:cubicBezTo>
                  <a:cubicBezTo>
                    <a:pt x="733" y="250"/>
                    <a:pt x="733" y="249"/>
                    <a:pt x="733" y="249"/>
                  </a:cubicBezTo>
                  <a:cubicBezTo>
                    <a:pt x="733" y="248"/>
                    <a:pt x="733" y="248"/>
                    <a:pt x="732" y="248"/>
                  </a:cubicBezTo>
                  <a:cubicBezTo>
                    <a:pt x="732" y="248"/>
                    <a:pt x="731" y="248"/>
                    <a:pt x="731" y="249"/>
                  </a:cubicBezTo>
                  <a:cubicBezTo>
                    <a:pt x="730" y="251"/>
                    <a:pt x="730" y="251"/>
                    <a:pt x="730" y="251"/>
                  </a:cubicBezTo>
                  <a:cubicBezTo>
                    <a:pt x="729" y="253"/>
                    <a:pt x="727" y="255"/>
                    <a:pt x="724" y="255"/>
                  </a:cubicBezTo>
                  <a:cubicBezTo>
                    <a:pt x="721" y="255"/>
                    <a:pt x="721" y="255"/>
                    <a:pt x="721" y="255"/>
                  </a:cubicBezTo>
                  <a:cubicBezTo>
                    <a:pt x="719" y="255"/>
                    <a:pt x="719" y="255"/>
                    <a:pt x="719" y="255"/>
                  </a:cubicBezTo>
                  <a:cubicBezTo>
                    <a:pt x="718" y="255"/>
                    <a:pt x="718" y="255"/>
                    <a:pt x="718" y="255"/>
                  </a:cubicBezTo>
                  <a:cubicBezTo>
                    <a:pt x="717" y="255"/>
                    <a:pt x="716" y="255"/>
                    <a:pt x="716" y="254"/>
                  </a:cubicBezTo>
                  <a:cubicBezTo>
                    <a:pt x="715" y="253"/>
                    <a:pt x="715" y="252"/>
                    <a:pt x="715" y="249"/>
                  </a:cubicBezTo>
                  <a:cubicBezTo>
                    <a:pt x="715" y="241"/>
                    <a:pt x="715" y="241"/>
                    <a:pt x="715" y="241"/>
                  </a:cubicBezTo>
                  <a:cubicBezTo>
                    <a:pt x="715" y="239"/>
                    <a:pt x="715" y="239"/>
                    <a:pt x="715" y="2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Power T block">
              <a:extLst>
                <a:ext uri="{FF2B5EF4-FFF2-40B4-BE49-F238E27FC236}">
                  <a16:creationId xmlns:a16="http://schemas.microsoft.com/office/drawing/2014/main" id="{6BB950C5-BD5D-4FAB-98D6-ABA549E8D44A}"/>
                </a:ext>
              </a:extLst>
            </p:cNvPr>
            <p:cNvSpPr>
              <a:spLocks noEditPoints="1"/>
            </p:cNvSpPr>
            <p:nvPr userDrawn="1"/>
          </p:nvSpPr>
          <p:spPr bwMode="auto">
            <a:xfrm>
              <a:off x="3111" y="-4852"/>
              <a:ext cx="5020" cy="5066"/>
            </a:xfrm>
            <a:custGeom>
              <a:avLst/>
              <a:gdLst>
                <a:gd name="T0" fmla="*/ 0 w 285"/>
                <a:gd name="T1" fmla="*/ 0 h 285"/>
                <a:gd name="T2" fmla="*/ 0 w 285"/>
                <a:gd name="T3" fmla="*/ 285 h 285"/>
                <a:gd name="T4" fmla="*/ 285 w 285"/>
                <a:gd name="T5" fmla="*/ 285 h 285"/>
                <a:gd name="T6" fmla="*/ 285 w 285"/>
                <a:gd name="T7" fmla="*/ 0 h 285"/>
                <a:gd name="T8" fmla="*/ 0 w 285"/>
                <a:gd name="T9" fmla="*/ 0 h 285"/>
                <a:gd name="T10" fmla="*/ 249 w 285"/>
                <a:gd name="T11" fmla="*/ 108 h 285"/>
                <a:gd name="T12" fmla="*/ 222 w 285"/>
                <a:gd name="T13" fmla="*/ 108 h 285"/>
                <a:gd name="T14" fmla="*/ 193 w 285"/>
                <a:gd name="T15" fmla="*/ 84 h 285"/>
                <a:gd name="T16" fmla="*/ 167 w 285"/>
                <a:gd name="T17" fmla="*/ 98 h 285"/>
                <a:gd name="T18" fmla="*/ 167 w 285"/>
                <a:gd name="T19" fmla="*/ 188 h 285"/>
                <a:gd name="T20" fmla="*/ 200 w 285"/>
                <a:gd name="T21" fmla="*/ 222 h 285"/>
                <a:gd name="T22" fmla="*/ 200 w 285"/>
                <a:gd name="T23" fmla="*/ 222 h 285"/>
                <a:gd name="T24" fmla="*/ 200 w 285"/>
                <a:gd name="T25" fmla="*/ 249 h 285"/>
                <a:gd name="T26" fmla="*/ 85 w 285"/>
                <a:gd name="T27" fmla="*/ 249 h 285"/>
                <a:gd name="T28" fmla="*/ 85 w 285"/>
                <a:gd name="T29" fmla="*/ 222 h 285"/>
                <a:gd name="T30" fmla="*/ 85 w 285"/>
                <a:gd name="T31" fmla="*/ 222 h 285"/>
                <a:gd name="T32" fmla="*/ 119 w 285"/>
                <a:gd name="T33" fmla="*/ 188 h 285"/>
                <a:gd name="T34" fmla="*/ 119 w 285"/>
                <a:gd name="T35" fmla="*/ 98 h 285"/>
                <a:gd name="T36" fmla="*/ 92 w 285"/>
                <a:gd name="T37" fmla="*/ 84 h 285"/>
                <a:gd name="T38" fmla="*/ 63 w 285"/>
                <a:gd name="T39" fmla="*/ 108 h 285"/>
                <a:gd name="T40" fmla="*/ 36 w 285"/>
                <a:gd name="T41" fmla="*/ 108 h 285"/>
                <a:gd name="T42" fmla="*/ 36 w 285"/>
                <a:gd name="T43" fmla="*/ 36 h 285"/>
                <a:gd name="T44" fmla="*/ 249 w 285"/>
                <a:gd name="T45" fmla="*/ 36 h 285"/>
                <a:gd name="T46" fmla="*/ 249 w 285"/>
                <a:gd name="T47" fmla="*/ 10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0" y="0"/>
                  </a:moveTo>
                  <a:cubicBezTo>
                    <a:pt x="0" y="285"/>
                    <a:pt x="0" y="285"/>
                    <a:pt x="0" y="285"/>
                  </a:cubicBezTo>
                  <a:cubicBezTo>
                    <a:pt x="285" y="285"/>
                    <a:pt x="285" y="285"/>
                    <a:pt x="285" y="285"/>
                  </a:cubicBezTo>
                  <a:cubicBezTo>
                    <a:pt x="285" y="0"/>
                    <a:pt x="285" y="0"/>
                    <a:pt x="285" y="0"/>
                  </a:cubicBezTo>
                  <a:lnTo>
                    <a:pt x="0" y="0"/>
                  </a:lnTo>
                  <a:close/>
                  <a:moveTo>
                    <a:pt x="249" y="108"/>
                  </a:moveTo>
                  <a:cubicBezTo>
                    <a:pt x="222" y="108"/>
                    <a:pt x="222" y="108"/>
                    <a:pt x="222" y="108"/>
                  </a:cubicBezTo>
                  <a:cubicBezTo>
                    <a:pt x="222" y="95"/>
                    <a:pt x="209" y="84"/>
                    <a:pt x="193" y="84"/>
                  </a:cubicBezTo>
                  <a:cubicBezTo>
                    <a:pt x="181" y="84"/>
                    <a:pt x="171" y="90"/>
                    <a:pt x="167" y="98"/>
                  </a:cubicBezTo>
                  <a:cubicBezTo>
                    <a:pt x="167" y="188"/>
                    <a:pt x="167" y="188"/>
                    <a:pt x="167" y="188"/>
                  </a:cubicBezTo>
                  <a:cubicBezTo>
                    <a:pt x="167" y="207"/>
                    <a:pt x="181" y="222"/>
                    <a:pt x="200" y="222"/>
                  </a:cubicBezTo>
                  <a:cubicBezTo>
                    <a:pt x="200" y="222"/>
                    <a:pt x="200" y="222"/>
                    <a:pt x="200" y="222"/>
                  </a:cubicBezTo>
                  <a:cubicBezTo>
                    <a:pt x="200" y="249"/>
                    <a:pt x="200" y="249"/>
                    <a:pt x="200" y="249"/>
                  </a:cubicBezTo>
                  <a:cubicBezTo>
                    <a:pt x="85" y="249"/>
                    <a:pt x="85" y="249"/>
                    <a:pt x="85" y="249"/>
                  </a:cubicBezTo>
                  <a:cubicBezTo>
                    <a:pt x="85" y="222"/>
                    <a:pt x="85" y="222"/>
                    <a:pt x="85" y="222"/>
                  </a:cubicBezTo>
                  <a:cubicBezTo>
                    <a:pt x="85" y="222"/>
                    <a:pt x="85" y="222"/>
                    <a:pt x="85" y="222"/>
                  </a:cubicBezTo>
                  <a:cubicBezTo>
                    <a:pt x="104" y="222"/>
                    <a:pt x="119" y="207"/>
                    <a:pt x="119" y="188"/>
                  </a:cubicBezTo>
                  <a:cubicBezTo>
                    <a:pt x="119" y="98"/>
                    <a:pt x="119" y="98"/>
                    <a:pt x="119" y="98"/>
                  </a:cubicBezTo>
                  <a:cubicBezTo>
                    <a:pt x="114" y="90"/>
                    <a:pt x="104" y="84"/>
                    <a:pt x="92" y="84"/>
                  </a:cubicBezTo>
                  <a:cubicBezTo>
                    <a:pt x="76" y="84"/>
                    <a:pt x="63" y="95"/>
                    <a:pt x="63" y="108"/>
                  </a:cubicBezTo>
                  <a:cubicBezTo>
                    <a:pt x="36" y="108"/>
                    <a:pt x="36" y="108"/>
                    <a:pt x="36" y="108"/>
                  </a:cubicBezTo>
                  <a:cubicBezTo>
                    <a:pt x="36" y="36"/>
                    <a:pt x="36" y="36"/>
                    <a:pt x="36" y="36"/>
                  </a:cubicBezTo>
                  <a:cubicBezTo>
                    <a:pt x="249" y="36"/>
                    <a:pt x="249" y="36"/>
                    <a:pt x="249" y="36"/>
                  </a:cubicBezTo>
                  <a:lnTo>
                    <a:pt x="249" y="108"/>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58635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Mosaic 5 + Bar">
    <p:bg>
      <p:bgPr>
        <a:solidFill>
          <a:schemeClr val="bg1"/>
        </a:solidFill>
        <a:effectLst/>
      </p:bgPr>
    </p:bg>
    <p:spTree>
      <p:nvGrpSpPr>
        <p:cNvPr id="1" name=""/>
        <p:cNvGrpSpPr/>
        <p:nvPr/>
      </p:nvGrpSpPr>
      <p:grpSpPr>
        <a:xfrm>
          <a:off x="0" y="0"/>
          <a:ext cx="0" cy="0"/>
          <a:chOff x="0" y="0"/>
          <a:chExt cx="0" cy="0"/>
        </a:xfrm>
      </p:grpSpPr>
      <p:sp>
        <p:nvSpPr>
          <p:cNvPr id="21" name="Picture Placeholder 5"/>
          <p:cNvSpPr>
            <a:spLocks noGrp="1"/>
          </p:cNvSpPr>
          <p:nvPr>
            <p:ph type="pic" idx="12"/>
          </p:nvPr>
        </p:nvSpPr>
        <p:spPr bwMode="gray">
          <a:xfrm>
            <a:off x="6166104" y="3118437"/>
            <a:ext cx="6025896"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p:ph type="pic" idx="11"/>
          </p:nvPr>
        </p:nvSpPr>
        <p:spPr bwMode="gray">
          <a:xfrm>
            <a:off x="3083052"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8" name="Picture Placeholder 3"/>
          <p:cNvSpPr>
            <a:spLocks noGrp="1"/>
          </p:cNvSpPr>
          <p:nvPr>
            <p:ph type="pic" idx="10"/>
          </p:nvPr>
        </p:nvSpPr>
        <p:spPr bwMode="gray">
          <a:xfrm>
            <a:off x="0"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2" name="Picture Placeholder 2"/>
          <p:cNvSpPr>
            <a:spLocks noGrp="1"/>
          </p:cNvSpPr>
          <p:nvPr>
            <p:ph type="pic" idx="13"/>
          </p:nvPr>
        </p:nvSpPr>
        <p:spPr bwMode="gray">
          <a:xfrm>
            <a:off x="9247632"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0" y="0"/>
            <a:ext cx="9107424"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Rectangle 9">
            <a:extLst>
              <a:ext uri="{FF2B5EF4-FFF2-40B4-BE49-F238E27FC236}">
                <a16:creationId xmlns:a16="http://schemas.microsoft.com/office/drawing/2014/main" id="{7AA89AD2-3518-413A-ABA3-E7A8DF65D372}"/>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UTK Horiz_R">
            <a:extLst>
              <a:ext uri="{FF2B5EF4-FFF2-40B4-BE49-F238E27FC236}">
                <a16:creationId xmlns:a16="http://schemas.microsoft.com/office/drawing/2014/main" id="{2E21EEC6-C776-4CFD-B7E6-CA89FE81AC78}"/>
              </a:ext>
            </a:extLst>
          </p:cNvPr>
          <p:cNvGrpSpPr>
            <a:grpSpLocks noChangeAspect="1"/>
          </p:cNvGrpSpPr>
          <p:nvPr userDrawn="1"/>
        </p:nvGrpSpPr>
        <p:grpSpPr bwMode="auto">
          <a:xfrm>
            <a:off x="10557955" y="6320597"/>
            <a:ext cx="1404165" cy="315023"/>
            <a:chOff x="0" y="1299"/>
            <a:chExt cx="7680" cy="1723"/>
          </a:xfrm>
        </p:grpSpPr>
        <p:sp>
          <p:nvSpPr>
            <p:cNvPr id="13" name="T fill">
              <a:extLst>
                <a:ext uri="{FF2B5EF4-FFF2-40B4-BE49-F238E27FC236}">
                  <a16:creationId xmlns:a16="http://schemas.microsoft.com/office/drawing/2014/main" id="{1C771EE9-D60E-45EB-B6A4-39B37C3A0C51}"/>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ype">
              <a:extLst>
                <a:ext uri="{FF2B5EF4-FFF2-40B4-BE49-F238E27FC236}">
                  <a16:creationId xmlns:a16="http://schemas.microsoft.com/office/drawing/2014/main" id="{20EB37E7-CACB-4753-AFB4-2870A12B739F}"/>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Power T">
              <a:extLst>
                <a:ext uri="{FF2B5EF4-FFF2-40B4-BE49-F238E27FC236}">
                  <a16:creationId xmlns:a16="http://schemas.microsoft.com/office/drawing/2014/main" id="{0ED1E3B9-531D-423F-9E35-0378E751C11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Footer Placeholder 3">
            <a:extLst>
              <a:ext uri="{FF2B5EF4-FFF2-40B4-BE49-F238E27FC236}">
                <a16:creationId xmlns:a16="http://schemas.microsoft.com/office/drawing/2014/main" id="{0C7621C0-E7C0-4DE6-84D4-FCC46ACDE166}"/>
              </a:ext>
            </a:extLst>
          </p:cNvPr>
          <p:cNvSpPr>
            <a:spLocks noGrp="1"/>
          </p:cNvSpPr>
          <p:nvPr>
            <p:ph type="ftr" sz="quarter" idx="14"/>
          </p:nvPr>
        </p:nvSpPr>
        <p:spPr>
          <a:xfrm>
            <a:off x="838200" y="6356351"/>
            <a:ext cx="8572500" cy="273050"/>
          </a:xfrm>
        </p:spPr>
        <p:txBody>
          <a:bodyPr/>
          <a:lstStyle>
            <a:lvl1pPr>
              <a:defRPr>
                <a:solidFill>
                  <a:schemeClr val="bg2"/>
                </a:solidFill>
              </a:defRPr>
            </a:lvl1pPr>
          </a:lstStyle>
          <a:p>
            <a:endParaRPr lang="en-US"/>
          </a:p>
        </p:txBody>
      </p:sp>
      <p:sp>
        <p:nvSpPr>
          <p:cNvPr id="17" name="Slide Number Placeholder 4">
            <a:extLst>
              <a:ext uri="{FF2B5EF4-FFF2-40B4-BE49-F238E27FC236}">
                <a16:creationId xmlns:a16="http://schemas.microsoft.com/office/drawing/2014/main" id="{32D81B8B-916F-4B19-9B20-2997439E495E}"/>
              </a:ext>
            </a:extLst>
          </p:cNvPr>
          <p:cNvSpPr>
            <a:spLocks noGrp="1"/>
          </p:cNvSpPr>
          <p:nvPr>
            <p:ph type="sldNum" sz="quarter" idx="15"/>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9" name="Date Placeholder 3">
            <a:extLst>
              <a:ext uri="{FF2B5EF4-FFF2-40B4-BE49-F238E27FC236}">
                <a16:creationId xmlns:a16="http://schemas.microsoft.com/office/drawing/2014/main" id="{36BC8F37-88EF-4806-8713-D21CF52DB3C8}"/>
              </a:ext>
            </a:extLst>
          </p:cNvPr>
          <p:cNvSpPr>
            <a:spLocks noGrp="1"/>
          </p:cNvSpPr>
          <p:nvPr>
            <p:ph type="dt" sz="half" idx="16"/>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865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 Mosaic 6 + Bar">
    <p:bg>
      <p:bgPr>
        <a:solidFill>
          <a:schemeClr val="bg1"/>
        </a:solidFill>
        <a:effectLst/>
      </p:bgPr>
    </p:bg>
    <p:spTree>
      <p:nvGrpSpPr>
        <p:cNvPr id="1" name=""/>
        <p:cNvGrpSpPr/>
        <p:nvPr/>
      </p:nvGrpSpPr>
      <p:grpSpPr>
        <a:xfrm>
          <a:off x="0" y="0"/>
          <a:ext cx="0" cy="0"/>
          <a:chOff x="0" y="0"/>
          <a:chExt cx="0" cy="0"/>
        </a:xfrm>
      </p:grpSpPr>
      <p:sp>
        <p:nvSpPr>
          <p:cNvPr id="20" name="Picture Placeholder 1"/>
          <p:cNvSpPr>
            <a:spLocks noGrp="1"/>
          </p:cNvSpPr>
          <p:nvPr>
            <p:ph type="pic" idx="10"/>
          </p:nvPr>
        </p:nvSpPr>
        <p:spPr bwMode="gray">
          <a:xfrm>
            <a:off x="0" y="0"/>
            <a:ext cx="6035040" cy="6111689"/>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4" name="Picture Placeholder 4"/>
          <p:cNvSpPr>
            <a:spLocks noGrp="1"/>
          </p:cNvSpPr>
          <p:nvPr>
            <p:ph type="pic" idx="23"/>
          </p:nvPr>
        </p:nvSpPr>
        <p:spPr bwMode="gray">
          <a:xfrm>
            <a:off x="6156960" y="3118437"/>
            <a:ext cx="6035040" cy="2993252"/>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5" name="Picture Placeholder 3"/>
          <p:cNvSpPr>
            <a:spLocks noGrp="1"/>
          </p:cNvSpPr>
          <p:nvPr>
            <p:ph type="pic" idx="22"/>
          </p:nvPr>
        </p:nvSpPr>
        <p:spPr bwMode="gray">
          <a:xfrm>
            <a:off x="6156960" y="0"/>
            <a:ext cx="6035040" cy="2993252"/>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9" name="Rectangle 8">
            <a:extLst>
              <a:ext uri="{FF2B5EF4-FFF2-40B4-BE49-F238E27FC236}">
                <a16:creationId xmlns:a16="http://schemas.microsoft.com/office/drawing/2014/main" id="{06FE673D-FF00-4E0B-BD0B-A4155EE42812}"/>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UTK Horiz_R">
            <a:extLst>
              <a:ext uri="{FF2B5EF4-FFF2-40B4-BE49-F238E27FC236}">
                <a16:creationId xmlns:a16="http://schemas.microsoft.com/office/drawing/2014/main" id="{0E5AA62D-447C-42E8-B340-7064365C2855}"/>
              </a:ext>
            </a:extLst>
          </p:cNvPr>
          <p:cNvGrpSpPr>
            <a:grpSpLocks noChangeAspect="1"/>
          </p:cNvGrpSpPr>
          <p:nvPr userDrawn="1"/>
        </p:nvGrpSpPr>
        <p:grpSpPr bwMode="auto">
          <a:xfrm>
            <a:off x="10557955" y="6320597"/>
            <a:ext cx="1404165" cy="315023"/>
            <a:chOff x="0" y="1299"/>
            <a:chExt cx="7680" cy="1723"/>
          </a:xfrm>
        </p:grpSpPr>
        <p:sp>
          <p:nvSpPr>
            <p:cNvPr id="11" name="T fill">
              <a:extLst>
                <a:ext uri="{FF2B5EF4-FFF2-40B4-BE49-F238E27FC236}">
                  <a16:creationId xmlns:a16="http://schemas.microsoft.com/office/drawing/2014/main" id="{B2F52895-9F7B-40CF-94E7-1A1E33A93902}"/>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Type">
              <a:extLst>
                <a:ext uri="{FF2B5EF4-FFF2-40B4-BE49-F238E27FC236}">
                  <a16:creationId xmlns:a16="http://schemas.microsoft.com/office/drawing/2014/main" id="{7A696688-03ED-44D5-A2B7-70A789C76213}"/>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Power T">
              <a:extLst>
                <a:ext uri="{FF2B5EF4-FFF2-40B4-BE49-F238E27FC236}">
                  <a16:creationId xmlns:a16="http://schemas.microsoft.com/office/drawing/2014/main" id="{27E5FFF4-620A-4789-A6AB-3A83C190458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a:extLst>
              <a:ext uri="{FF2B5EF4-FFF2-40B4-BE49-F238E27FC236}">
                <a16:creationId xmlns:a16="http://schemas.microsoft.com/office/drawing/2014/main" id="{C6F0EC3E-1A03-4C09-A627-EAA67DBE2940}"/>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4">
            <a:extLst>
              <a:ext uri="{FF2B5EF4-FFF2-40B4-BE49-F238E27FC236}">
                <a16:creationId xmlns:a16="http://schemas.microsoft.com/office/drawing/2014/main" id="{FE2F6F4F-4447-438A-A4AC-4D92AF883756}"/>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6" name="Date Placeholder 3">
            <a:extLst>
              <a:ext uri="{FF2B5EF4-FFF2-40B4-BE49-F238E27FC236}">
                <a16:creationId xmlns:a16="http://schemas.microsoft.com/office/drawing/2014/main" id="{DB92355A-E470-4530-93A8-9F1064000B1C}"/>
              </a:ext>
            </a:extLst>
          </p:cNvPr>
          <p:cNvSpPr>
            <a:spLocks noGrp="1"/>
          </p:cNvSpPr>
          <p:nvPr>
            <p:ph type="dt" sz="half" idx="24"/>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74588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 Mosaic 7 + Bar">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6156960" y="0"/>
            <a:ext cx="6035040"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69" name="Picture Placeholder 2"/>
          <p:cNvSpPr>
            <a:spLocks noGrp="1"/>
          </p:cNvSpPr>
          <p:nvPr>
            <p:ph type="pic" idx="24"/>
          </p:nvPr>
        </p:nvSpPr>
        <p:spPr bwMode="gray">
          <a:xfrm>
            <a:off x="0" y="3118437"/>
            <a:ext cx="602284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6" name="Picture Placeholder 1"/>
          <p:cNvSpPr>
            <a:spLocks noGrp="1"/>
          </p:cNvSpPr>
          <p:nvPr>
            <p:ph type="pic" idx="25"/>
          </p:nvPr>
        </p:nvSpPr>
        <p:spPr bwMode="gray">
          <a:xfrm>
            <a:off x="3078480"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7" name="Picture Placeholder 1"/>
          <p:cNvSpPr>
            <a:spLocks noGrp="1"/>
          </p:cNvSpPr>
          <p:nvPr>
            <p:ph type="pic" idx="26"/>
          </p:nvPr>
        </p:nvSpPr>
        <p:spPr bwMode="gray">
          <a:xfrm>
            <a:off x="6156960"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8" name="Picture Placeholder 1"/>
          <p:cNvSpPr>
            <a:spLocks noGrp="1"/>
          </p:cNvSpPr>
          <p:nvPr>
            <p:ph type="pic" idx="27"/>
          </p:nvPr>
        </p:nvSpPr>
        <p:spPr bwMode="gray">
          <a:xfrm>
            <a:off x="9247632" y="3118437"/>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2" name="Rectangle 11">
            <a:extLst>
              <a:ext uri="{FF2B5EF4-FFF2-40B4-BE49-F238E27FC236}">
                <a16:creationId xmlns:a16="http://schemas.microsoft.com/office/drawing/2014/main" id="{16B22A63-E91F-41BB-B99E-9AF07C0ECF61}"/>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UTK Horiz_R">
            <a:extLst>
              <a:ext uri="{FF2B5EF4-FFF2-40B4-BE49-F238E27FC236}">
                <a16:creationId xmlns:a16="http://schemas.microsoft.com/office/drawing/2014/main" id="{A7D796C2-0EA0-4087-9BCF-B8EB67EF6BB4}"/>
              </a:ext>
            </a:extLst>
          </p:cNvPr>
          <p:cNvGrpSpPr>
            <a:grpSpLocks noChangeAspect="1"/>
          </p:cNvGrpSpPr>
          <p:nvPr userDrawn="1"/>
        </p:nvGrpSpPr>
        <p:grpSpPr bwMode="auto">
          <a:xfrm>
            <a:off x="10557955" y="6320597"/>
            <a:ext cx="1404165" cy="315023"/>
            <a:chOff x="0" y="1299"/>
            <a:chExt cx="7680" cy="1723"/>
          </a:xfrm>
        </p:grpSpPr>
        <p:sp>
          <p:nvSpPr>
            <p:cNvPr id="14" name="T fill">
              <a:extLst>
                <a:ext uri="{FF2B5EF4-FFF2-40B4-BE49-F238E27FC236}">
                  <a16:creationId xmlns:a16="http://schemas.microsoft.com/office/drawing/2014/main" id="{2760FAAC-6F8E-4BEF-AC18-CA16CE5B5302}"/>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ype">
              <a:extLst>
                <a:ext uri="{FF2B5EF4-FFF2-40B4-BE49-F238E27FC236}">
                  <a16:creationId xmlns:a16="http://schemas.microsoft.com/office/drawing/2014/main" id="{B337B348-86A7-47AE-9503-7DFF6024867E}"/>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Power T">
              <a:extLst>
                <a:ext uri="{FF2B5EF4-FFF2-40B4-BE49-F238E27FC236}">
                  <a16:creationId xmlns:a16="http://schemas.microsoft.com/office/drawing/2014/main" id="{702B2B99-DD10-4BC2-83F7-76E4E17AF8B4}"/>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ooter Placeholder 3">
            <a:extLst>
              <a:ext uri="{FF2B5EF4-FFF2-40B4-BE49-F238E27FC236}">
                <a16:creationId xmlns:a16="http://schemas.microsoft.com/office/drawing/2014/main" id="{AF7315B5-17BD-4D64-96BB-555D704403E9}"/>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8" name="Slide Number Placeholder 4">
            <a:extLst>
              <a:ext uri="{FF2B5EF4-FFF2-40B4-BE49-F238E27FC236}">
                <a16:creationId xmlns:a16="http://schemas.microsoft.com/office/drawing/2014/main" id="{524EDEF4-6404-4988-9386-782F0CC236EA}"/>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9" name="Date Placeholder 3">
            <a:extLst>
              <a:ext uri="{FF2B5EF4-FFF2-40B4-BE49-F238E27FC236}">
                <a16:creationId xmlns:a16="http://schemas.microsoft.com/office/drawing/2014/main" id="{43327178-A31A-430C-A7E0-88375EB29483}"/>
              </a:ext>
            </a:extLst>
          </p:cNvPr>
          <p:cNvSpPr>
            <a:spLocks noGrp="1"/>
          </p:cNvSpPr>
          <p:nvPr>
            <p:ph type="dt" sz="half" idx="28"/>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0686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hoto: Mosaic 8 + Bar">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idx="22"/>
          </p:nvPr>
        </p:nvSpPr>
        <p:spPr bwMode="gray">
          <a:xfrm>
            <a:off x="410718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5"/>
          </p:nvPr>
        </p:nvSpPr>
        <p:spPr bwMode="gray">
          <a:xfrm>
            <a:off x="821436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10"/>
          </p:nvPr>
        </p:nvSpPr>
        <p:spPr bwMode="gray">
          <a:xfrm>
            <a:off x="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3" name="Picture Placeholder 1"/>
          <p:cNvSpPr>
            <a:spLocks noGrp="1"/>
          </p:cNvSpPr>
          <p:nvPr>
            <p:ph type="pic" idx="27"/>
          </p:nvPr>
        </p:nvSpPr>
        <p:spPr bwMode="gray">
          <a:xfrm>
            <a:off x="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4" name="Picture Placeholder 3"/>
          <p:cNvSpPr>
            <a:spLocks noGrp="1"/>
          </p:cNvSpPr>
          <p:nvPr>
            <p:ph type="pic" idx="28"/>
          </p:nvPr>
        </p:nvSpPr>
        <p:spPr bwMode="gray">
          <a:xfrm>
            <a:off x="4107180" y="0"/>
            <a:ext cx="808482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5" name="Rectangle 14">
            <a:extLst>
              <a:ext uri="{FF2B5EF4-FFF2-40B4-BE49-F238E27FC236}">
                <a16:creationId xmlns:a16="http://schemas.microsoft.com/office/drawing/2014/main" id="{2342831C-0EFB-4147-A29B-23AB7C64D53C}"/>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UTK Horiz_R">
            <a:extLst>
              <a:ext uri="{FF2B5EF4-FFF2-40B4-BE49-F238E27FC236}">
                <a16:creationId xmlns:a16="http://schemas.microsoft.com/office/drawing/2014/main" id="{7A6A5FB2-6459-468B-A980-46A931D69E1F}"/>
              </a:ext>
            </a:extLst>
          </p:cNvPr>
          <p:cNvGrpSpPr>
            <a:grpSpLocks noChangeAspect="1"/>
          </p:cNvGrpSpPr>
          <p:nvPr userDrawn="1"/>
        </p:nvGrpSpPr>
        <p:grpSpPr bwMode="auto">
          <a:xfrm>
            <a:off x="10557955" y="6320597"/>
            <a:ext cx="1404165" cy="315023"/>
            <a:chOff x="0" y="1299"/>
            <a:chExt cx="7680" cy="1723"/>
          </a:xfrm>
        </p:grpSpPr>
        <p:sp>
          <p:nvSpPr>
            <p:cNvPr id="17" name="T fill">
              <a:extLst>
                <a:ext uri="{FF2B5EF4-FFF2-40B4-BE49-F238E27FC236}">
                  <a16:creationId xmlns:a16="http://schemas.microsoft.com/office/drawing/2014/main" id="{26658773-5160-45BE-92F0-94B815E63646}"/>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Type">
              <a:extLst>
                <a:ext uri="{FF2B5EF4-FFF2-40B4-BE49-F238E27FC236}">
                  <a16:creationId xmlns:a16="http://schemas.microsoft.com/office/drawing/2014/main" id="{B1DF5F12-CAAA-49D8-AD1A-500B898DC8D4}"/>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Power T">
              <a:extLst>
                <a:ext uri="{FF2B5EF4-FFF2-40B4-BE49-F238E27FC236}">
                  <a16:creationId xmlns:a16="http://schemas.microsoft.com/office/drawing/2014/main" id="{9E19843C-F00B-437D-820A-3839336F4807}"/>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3">
            <a:extLst>
              <a:ext uri="{FF2B5EF4-FFF2-40B4-BE49-F238E27FC236}">
                <a16:creationId xmlns:a16="http://schemas.microsoft.com/office/drawing/2014/main" id="{FF9D428E-CDCF-4F1C-9CDE-A96C5A1E4904}"/>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0" name="Slide Number Placeholder 4">
            <a:extLst>
              <a:ext uri="{FF2B5EF4-FFF2-40B4-BE49-F238E27FC236}">
                <a16:creationId xmlns:a16="http://schemas.microsoft.com/office/drawing/2014/main" id="{5A0FCB59-29AB-400A-AD17-F505D23A415B}"/>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1" name="Date Placeholder 3">
            <a:extLst>
              <a:ext uri="{FF2B5EF4-FFF2-40B4-BE49-F238E27FC236}">
                <a16:creationId xmlns:a16="http://schemas.microsoft.com/office/drawing/2014/main" id="{84662B40-877B-4302-998D-7B358131F04F}"/>
              </a:ext>
            </a:extLst>
          </p:cNvPr>
          <p:cNvSpPr>
            <a:spLocks noGrp="1"/>
          </p:cNvSpPr>
          <p:nvPr>
            <p:ph type="dt" sz="half" idx="2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5284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Mosaic 9 + Bar">
    <p:bg>
      <p:bgPr>
        <a:solidFill>
          <a:schemeClr val="bg1"/>
        </a:solidFill>
        <a:effectLst/>
      </p:bgPr>
    </p:bg>
    <p:spTree>
      <p:nvGrpSpPr>
        <p:cNvPr id="1" name=""/>
        <p:cNvGrpSpPr/>
        <p:nvPr/>
      </p:nvGrpSpPr>
      <p:grpSpPr>
        <a:xfrm>
          <a:off x="0" y="0"/>
          <a:ext cx="0" cy="0"/>
          <a:chOff x="0" y="0"/>
          <a:chExt cx="0" cy="0"/>
        </a:xfrm>
      </p:grpSpPr>
      <p:sp>
        <p:nvSpPr>
          <p:cNvPr id="14" name="Picture Placeholder 3"/>
          <p:cNvSpPr>
            <a:spLocks noGrp="1"/>
          </p:cNvSpPr>
          <p:nvPr>
            <p:ph type="pic" idx="28"/>
          </p:nvPr>
        </p:nvSpPr>
        <p:spPr bwMode="gray">
          <a:xfrm>
            <a:off x="4107180" y="3118437"/>
            <a:ext cx="808482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9" name="Picture Placeholder 3"/>
          <p:cNvSpPr>
            <a:spLocks noGrp="1"/>
          </p:cNvSpPr>
          <p:nvPr>
            <p:ph type="pic" idx="22"/>
          </p:nvPr>
        </p:nvSpPr>
        <p:spPr bwMode="gray">
          <a:xfrm>
            <a:off x="410718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5"/>
          </p:nvPr>
        </p:nvSpPr>
        <p:spPr bwMode="gray">
          <a:xfrm>
            <a:off x="821436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10"/>
          </p:nvPr>
        </p:nvSpPr>
        <p:spPr bwMode="gray">
          <a:xfrm>
            <a:off x="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3" name="Picture Placeholder 1"/>
          <p:cNvSpPr>
            <a:spLocks noGrp="1"/>
          </p:cNvSpPr>
          <p:nvPr>
            <p:ph type="pic" idx="27"/>
          </p:nvPr>
        </p:nvSpPr>
        <p:spPr bwMode="gray">
          <a:xfrm>
            <a:off x="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5" name="Rectangle 14">
            <a:extLst>
              <a:ext uri="{FF2B5EF4-FFF2-40B4-BE49-F238E27FC236}">
                <a16:creationId xmlns:a16="http://schemas.microsoft.com/office/drawing/2014/main" id="{20F9F4E4-7053-49B2-A0D6-9F76EDC79A37}"/>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UTK Horiz_R">
            <a:extLst>
              <a:ext uri="{FF2B5EF4-FFF2-40B4-BE49-F238E27FC236}">
                <a16:creationId xmlns:a16="http://schemas.microsoft.com/office/drawing/2014/main" id="{C2B35A55-75A7-4E80-97D7-59AD5AFCBD52}"/>
              </a:ext>
            </a:extLst>
          </p:cNvPr>
          <p:cNvGrpSpPr>
            <a:grpSpLocks noChangeAspect="1"/>
          </p:cNvGrpSpPr>
          <p:nvPr userDrawn="1"/>
        </p:nvGrpSpPr>
        <p:grpSpPr bwMode="auto">
          <a:xfrm>
            <a:off x="10557955" y="6320597"/>
            <a:ext cx="1404165" cy="315023"/>
            <a:chOff x="0" y="1299"/>
            <a:chExt cx="7680" cy="1723"/>
          </a:xfrm>
        </p:grpSpPr>
        <p:sp>
          <p:nvSpPr>
            <p:cNvPr id="17" name="T fill">
              <a:extLst>
                <a:ext uri="{FF2B5EF4-FFF2-40B4-BE49-F238E27FC236}">
                  <a16:creationId xmlns:a16="http://schemas.microsoft.com/office/drawing/2014/main" id="{230330AB-3C6E-4764-9024-E4291ACFCF9D}"/>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Type">
              <a:extLst>
                <a:ext uri="{FF2B5EF4-FFF2-40B4-BE49-F238E27FC236}">
                  <a16:creationId xmlns:a16="http://schemas.microsoft.com/office/drawing/2014/main" id="{4F28174C-6136-4219-BA76-552A121EAC6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Power T">
              <a:extLst>
                <a:ext uri="{FF2B5EF4-FFF2-40B4-BE49-F238E27FC236}">
                  <a16:creationId xmlns:a16="http://schemas.microsoft.com/office/drawing/2014/main" id="{249EE1A5-8D21-49AD-89AA-A70BCBF2F11D}"/>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ooter Placeholder 3">
            <a:extLst>
              <a:ext uri="{FF2B5EF4-FFF2-40B4-BE49-F238E27FC236}">
                <a16:creationId xmlns:a16="http://schemas.microsoft.com/office/drawing/2014/main" id="{D60838A6-F986-4E6E-A20D-DB2FC2B8DD2E}"/>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0" name="Slide Number Placeholder 4">
            <a:extLst>
              <a:ext uri="{FF2B5EF4-FFF2-40B4-BE49-F238E27FC236}">
                <a16:creationId xmlns:a16="http://schemas.microsoft.com/office/drawing/2014/main" id="{F9AE6A13-2803-49AE-BCFF-7E16BB0AB08B}"/>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1" name="Date Placeholder 3">
            <a:extLst>
              <a:ext uri="{FF2B5EF4-FFF2-40B4-BE49-F238E27FC236}">
                <a16:creationId xmlns:a16="http://schemas.microsoft.com/office/drawing/2014/main" id="{D68BDAE1-3E81-4FCD-BA48-8138B435B950}"/>
              </a:ext>
            </a:extLst>
          </p:cNvPr>
          <p:cNvSpPr>
            <a:spLocks noGrp="1"/>
          </p:cNvSpPr>
          <p:nvPr>
            <p:ph type="dt" sz="half" idx="29"/>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362414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Photo: Mosaic 10 + Bar">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821436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4107180" y="0"/>
            <a:ext cx="3977640" cy="1947899"/>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9" name="Picture Placeholder 3"/>
          <p:cNvSpPr>
            <a:spLocks noGrp="1"/>
          </p:cNvSpPr>
          <p:nvPr>
            <p:ph type="pic" idx="26"/>
          </p:nvPr>
        </p:nvSpPr>
        <p:spPr bwMode="gray">
          <a:xfrm>
            <a:off x="821436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118437"/>
            <a:ext cx="3977640" cy="2993252"/>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4107180" y="2072644"/>
            <a:ext cx="3977640" cy="196008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4107180" y="4151602"/>
            <a:ext cx="3977640" cy="1960086"/>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9" name="Rectangle 18">
            <a:extLst>
              <a:ext uri="{FF2B5EF4-FFF2-40B4-BE49-F238E27FC236}">
                <a16:creationId xmlns:a16="http://schemas.microsoft.com/office/drawing/2014/main" id="{B9B0B9D2-715F-45A6-9C1A-81AAEE3A4FA7}"/>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UTK Horiz_R">
            <a:extLst>
              <a:ext uri="{FF2B5EF4-FFF2-40B4-BE49-F238E27FC236}">
                <a16:creationId xmlns:a16="http://schemas.microsoft.com/office/drawing/2014/main" id="{344916F0-9415-4069-9924-A0111FCED32B}"/>
              </a:ext>
            </a:extLst>
          </p:cNvPr>
          <p:cNvGrpSpPr>
            <a:grpSpLocks noChangeAspect="1"/>
          </p:cNvGrpSpPr>
          <p:nvPr userDrawn="1"/>
        </p:nvGrpSpPr>
        <p:grpSpPr bwMode="auto">
          <a:xfrm>
            <a:off x="10557955" y="6320597"/>
            <a:ext cx="1404165" cy="315023"/>
            <a:chOff x="0" y="1299"/>
            <a:chExt cx="7680" cy="1723"/>
          </a:xfrm>
        </p:grpSpPr>
        <p:sp>
          <p:nvSpPr>
            <p:cNvPr id="22" name="T fill">
              <a:extLst>
                <a:ext uri="{FF2B5EF4-FFF2-40B4-BE49-F238E27FC236}">
                  <a16:creationId xmlns:a16="http://schemas.microsoft.com/office/drawing/2014/main" id="{0986A198-486F-4B2E-9CF4-E3C3D14B73A4}"/>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5E5A9908-CD3E-446F-9F72-C061DFEC4584}"/>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31C6A490-55A0-458F-88B5-E90C4D44C37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ooter Placeholder 3">
            <a:extLst>
              <a:ext uri="{FF2B5EF4-FFF2-40B4-BE49-F238E27FC236}">
                <a16:creationId xmlns:a16="http://schemas.microsoft.com/office/drawing/2014/main" id="{3F8195CF-8C58-4743-84A6-AC44080E98FD}"/>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5" name="Slide Number Placeholder 4">
            <a:extLst>
              <a:ext uri="{FF2B5EF4-FFF2-40B4-BE49-F238E27FC236}">
                <a16:creationId xmlns:a16="http://schemas.microsoft.com/office/drawing/2014/main" id="{60756D17-05EF-4076-A216-3D5379689240}"/>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6" name="Date Placeholder 3">
            <a:extLst>
              <a:ext uri="{FF2B5EF4-FFF2-40B4-BE49-F238E27FC236}">
                <a16:creationId xmlns:a16="http://schemas.microsoft.com/office/drawing/2014/main" id="{13044729-870F-475E-8C1C-A4D82F210A14}"/>
              </a:ext>
            </a:extLst>
          </p:cNvPr>
          <p:cNvSpPr>
            <a:spLocks noGrp="1"/>
          </p:cNvSpPr>
          <p:nvPr>
            <p:ph type="dt" sz="half" idx="3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41005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Photo: Mosaic 11 + Bar">
    <p:bg>
      <p:bgPr>
        <a:solidFill>
          <a:schemeClr val="bg1"/>
        </a:solidFill>
        <a:effectLst/>
      </p:bgPr>
    </p:bg>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410718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8214360" y="1"/>
            <a:ext cx="3977640" cy="1947899"/>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112123"/>
            <a:ext cx="8084820"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8214360" y="2072644"/>
            <a:ext cx="3977640" cy="196008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8214360" y="4151602"/>
            <a:ext cx="3977640" cy="196008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4" name="Rectangle 13">
            <a:extLst>
              <a:ext uri="{FF2B5EF4-FFF2-40B4-BE49-F238E27FC236}">
                <a16:creationId xmlns:a16="http://schemas.microsoft.com/office/drawing/2014/main" id="{5754E9F9-8C64-4B90-BF05-711F877D40E7}"/>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CAF1F205-EC12-4690-B33B-86FEC8D31687}"/>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CBFF1928-059C-465E-8E48-17825E9BC188}"/>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4382FDC2-D180-4EC6-A5F1-B356AD1C91A4}"/>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85A16A26-799C-4793-8F82-545D8FFB14C2}"/>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a:extLst>
              <a:ext uri="{FF2B5EF4-FFF2-40B4-BE49-F238E27FC236}">
                <a16:creationId xmlns:a16="http://schemas.microsoft.com/office/drawing/2014/main" id="{BDEC6213-DE7C-45E0-901B-D58235B0F1AA}"/>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4">
            <a:extLst>
              <a:ext uri="{FF2B5EF4-FFF2-40B4-BE49-F238E27FC236}">
                <a16:creationId xmlns:a16="http://schemas.microsoft.com/office/drawing/2014/main" id="{6169FDB7-2B54-4686-992E-BA407930C58E}"/>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1" name="Date Placeholder 3">
            <a:extLst>
              <a:ext uri="{FF2B5EF4-FFF2-40B4-BE49-F238E27FC236}">
                <a16:creationId xmlns:a16="http://schemas.microsoft.com/office/drawing/2014/main" id="{18CFCA41-9812-43AD-B4D0-CE9F6F45D8BA}"/>
              </a:ext>
            </a:extLst>
          </p:cNvPr>
          <p:cNvSpPr>
            <a:spLocks noGrp="1"/>
          </p:cNvSpPr>
          <p:nvPr>
            <p:ph type="dt" sz="half" idx="3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53180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Mosaic 12 + Bar">
    <p:bg>
      <p:bgPr>
        <a:solidFill>
          <a:schemeClr val="bg1"/>
        </a:solidFill>
        <a:effectLst/>
      </p:bgPr>
    </p:bg>
    <p:spTree>
      <p:nvGrpSpPr>
        <p:cNvPr id="1" name=""/>
        <p:cNvGrpSpPr/>
        <p:nvPr/>
      </p:nvGrpSpPr>
      <p:grpSpPr>
        <a:xfrm>
          <a:off x="0" y="0"/>
          <a:ext cx="0" cy="0"/>
          <a:chOff x="0" y="0"/>
          <a:chExt cx="0" cy="0"/>
        </a:xfrm>
      </p:grpSpPr>
      <p:sp>
        <p:nvSpPr>
          <p:cNvPr id="26" name="Picture Placeholder 8"/>
          <p:cNvSpPr>
            <a:spLocks noGrp="1"/>
          </p:cNvSpPr>
          <p:nvPr userDrawn="1">
            <p:ph type="pic" idx="15"/>
          </p:nvPr>
        </p:nvSpPr>
        <p:spPr bwMode="gray">
          <a:xfrm>
            <a:off x="9247632" y="3118436"/>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4" name="Picture Placeholder 7"/>
          <p:cNvSpPr>
            <a:spLocks noGrp="1"/>
          </p:cNvSpPr>
          <p:nvPr userDrawn="1">
            <p:ph type="pic" idx="13"/>
          </p:nvPr>
        </p:nvSpPr>
        <p:spPr bwMode="gray">
          <a:xfrm>
            <a:off x="9247632"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5" name="Picture Placeholder 6"/>
          <p:cNvSpPr>
            <a:spLocks noGrp="1"/>
          </p:cNvSpPr>
          <p:nvPr userDrawn="1">
            <p:ph type="pic" idx="14"/>
          </p:nvPr>
        </p:nvSpPr>
        <p:spPr bwMode="gray">
          <a:xfrm>
            <a:off x="6163056" y="4151602"/>
            <a:ext cx="2944368" cy="196008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7" name="Picture Placeholder 5"/>
          <p:cNvSpPr>
            <a:spLocks noGrp="1"/>
          </p:cNvSpPr>
          <p:nvPr userDrawn="1">
            <p:ph type="pic" idx="16"/>
          </p:nvPr>
        </p:nvSpPr>
        <p:spPr bwMode="gray">
          <a:xfrm>
            <a:off x="6163056" y="0"/>
            <a:ext cx="2944368" cy="196008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0" name="Picture Placeholder 4"/>
          <p:cNvSpPr>
            <a:spLocks noGrp="1"/>
          </p:cNvSpPr>
          <p:nvPr userDrawn="1">
            <p:ph type="pic" idx="10"/>
          </p:nvPr>
        </p:nvSpPr>
        <p:spPr bwMode="gray">
          <a:xfrm>
            <a:off x="3081528" y="3118436"/>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8" name="Picture Placeholder 3"/>
          <p:cNvSpPr>
            <a:spLocks noGrp="1"/>
          </p:cNvSpPr>
          <p:nvPr userDrawn="1">
            <p:ph type="pic" idx="17"/>
          </p:nvPr>
        </p:nvSpPr>
        <p:spPr bwMode="gray">
          <a:xfrm>
            <a:off x="3081528"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23" name="Picture Placeholder 2"/>
          <p:cNvSpPr>
            <a:spLocks noGrp="1"/>
          </p:cNvSpPr>
          <p:nvPr userDrawn="1">
            <p:ph type="pic" idx="12"/>
          </p:nvPr>
        </p:nvSpPr>
        <p:spPr bwMode="gray">
          <a:xfrm>
            <a:off x="0" y="3118436"/>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1" name="Picture Placeholder 1"/>
          <p:cNvSpPr>
            <a:spLocks noGrp="1"/>
          </p:cNvSpPr>
          <p:nvPr userDrawn="1">
            <p:ph type="pic" idx="1"/>
          </p:nvPr>
        </p:nvSpPr>
        <p:spPr bwMode="gray">
          <a:xfrm>
            <a:off x="0" y="0"/>
            <a:ext cx="2944368" cy="2993252"/>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0" name="Picture Placeholder 6"/>
          <p:cNvSpPr>
            <a:spLocks noGrp="1"/>
          </p:cNvSpPr>
          <p:nvPr>
            <p:ph type="pic" idx="18"/>
          </p:nvPr>
        </p:nvSpPr>
        <p:spPr bwMode="gray">
          <a:xfrm>
            <a:off x="6163056" y="2075801"/>
            <a:ext cx="2944368" cy="1960086"/>
          </a:xfrm>
          <a:solidFill>
            <a:srgbClr val="DCDCDC">
              <a:alpha val="49804"/>
            </a:srgbClr>
          </a:solidFill>
          <a:ln w="28575">
            <a:noFill/>
          </a:ln>
        </p:spPr>
        <p:txBody>
          <a:bodyPr vert="horz" lIns="0" tIns="0" rIns="0" bIns="0" rtlCol="0" anchor="ctr">
            <a:normAutofit/>
          </a:bodyPr>
          <a:lstStyle>
            <a:lvl1pPr marL="0" indent="0">
              <a:buNone/>
              <a:defRPr lang="en-US" sz="1600" dirty="0"/>
            </a:lvl1pPr>
          </a:lstStyle>
          <a:p>
            <a:pPr marL="228600" lvl="0" indent="-228600" algn="ctr"/>
            <a:r>
              <a:rPr lang="en-US"/>
              <a:t>Click icon to add picture</a:t>
            </a:r>
          </a:p>
        </p:txBody>
      </p:sp>
      <p:sp>
        <p:nvSpPr>
          <p:cNvPr id="15" name="Rectangle 14">
            <a:extLst>
              <a:ext uri="{FF2B5EF4-FFF2-40B4-BE49-F238E27FC236}">
                <a16:creationId xmlns:a16="http://schemas.microsoft.com/office/drawing/2014/main" id="{C0143ACD-1767-40B8-B397-18D32147E173}"/>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UTK Horiz_R">
            <a:extLst>
              <a:ext uri="{FF2B5EF4-FFF2-40B4-BE49-F238E27FC236}">
                <a16:creationId xmlns:a16="http://schemas.microsoft.com/office/drawing/2014/main" id="{01BE2F00-D29B-4695-984F-DDF37A60BC6C}"/>
              </a:ext>
            </a:extLst>
          </p:cNvPr>
          <p:cNvGrpSpPr>
            <a:grpSpLocks noChangeAspect="1"/>
          </p:cNvGrpSpPr>
          <p:nvPr userDrawn="1"/>
        </p:nvGrpSpPr>
        <p:grpSpPr bwMode="auto">
          <a:xfrm>
            <a:off x="10557955" y="6320597"/>
            <a:ext cx="1404165" cy="315023"/>
            <a:chOff x="0" y="1299"/>
            <a:chExt cx="7680" cy="1723"/>
          </a:xfrm>
        </p:grpSpPr>
        <p:sp>
          <p:nvSpPr>
            <p:cNvPr id="17" name="T fill">
              <a:extLst>
                <a:ext uri="{FF2B5EF4-FFF2-40B4-BE49-F238E27FC236}">
                  <a16:creationId xmlns:a16="http://schemas.microsoft.com/office/drawing/2014/main" id="{50CEA381-4B05-4572-A60B-4EB495BFD965}"/>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Type">
              <a:extLst>
                <a:ext uri="{FF2B5EF4-FFF2-40B4-BE49-F238E27FC236}">
                  <a16:creationId xmlns:a16="http://schemas.microsoft.com/office/drawing/2014/main" id="{0EAB07E9-8520-443A-92D5-122ABB7ED7B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Power T">
              <a:extLst>
                <a:ext uri="{FF2B5EF4-FFF2-40B4-BE49-F238E27FC236}">
                  <a16:creationId xmlns:a16="http://schemas.microsoft.com/office/drawing/2014/main" id="{FD140D9B-052B-453E-9702-E1BD35950EF5}"/>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ooter Placeholder 3">
            <a:extLst>
              <a:ext uri="{FF2B5EF4-FFF2-40B4-BE49-F238E27FC236}">
                <a16:creationId xmlns:a16="http://schemas.microsoft.com/office/drawing/2014/main" id="{7CFF5528-4132-4805-8F74-207FA25CA33B}"/>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22" name="Slide Number Placeholder 4">
            <a:extLst>
              <a:ext uri="{FF2B5EF4-FFF2-40B4-BE49-F238E27FC236}">
                <a16:creationId xmlns:a16="http://schemas.microsoft.com/office/drawing/2014/main" id="{48C0359E-BAC6-4653-A706-50B5B8C53FC1}"/>
              </a:ext>
            </a:extLst>
          </p:cNvPr>
          <p:cNvSpPr>
            <a:spLocks noGrp="1"/>
          </p:cNvSpPr>
          <p:nvPr>
            <p:ph type="sldNum" sz="quarter" idx="19"/>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9" name="Date Placeholder 3">
            <a:extLst>
              <a:ext uri="{FF2B5EF4-FFF2-40B4-BE49-F238E27FC236}">
                <a16:creationId xmlns:a16="http://schemas.microsoft.com/office/drawing/2014/main" id="{9C0E0ED1-B8F7-45F0-96C0-308432B5926B}"/>
              </a:ext>
            </a:extLst>
          </p:cNvPr>
          <p:cNvSpPr>
            <a:spLocks noGrp="1"/>
          </p:cNvSpPr>
          <p:nvPr>
            <p:ph type="dt" sz="half" idx="2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37299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Mosaic 13 + Bar">
    <p:spTree>
      <p:nvGrpSpPr>
        <p:cNvPr id="1" name=""/>
        <p:cNvGrpSpPr/>
        <p:nvPr/>
      </p:nvGrpSpPr>
      <p:grpSpPr>
        <a:xfrm>
          <a:off x="0" y="0"/>
          <a:ext cx="0" cy="0"/>
          <a:chOff x="0" y="0"/>
          <a:chExt cx="0" cy="0"/>
        </a:xfrm>
      </p:grpSpPr>
      <p:sp>
        <p:nvSpPr>
          <p:cNvPr id="23" name="Picture Placeholder 3"/>
          <p:cNvSpPr>
            <a:spLocks noGrp="1"/>
          </p:cNvSpPr>
          <p:nvPr>
            <p:ph type="pic" idx="22"/>
          </p:nvPr>
        </p:nvSpPr>
        <p:spPr bwMode="gray">
          <a:xfrm>
            <a:off x="8214360" y="0"/>
            <a:ext cx="3977640" cy="6105374"/>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20" name="Picture Placeholder 1"/>
          <p:cNvSpPr>
            <a:spLocks noGrp="1"/>
          </p:cNvSpPr>
          <p:nvPr>
            <p:ph type="pic" idx="10"/>
          </p:nvPr>
        </p:nvSpPr>
        <p:spPr bwMode="gray">
          <a:xfrm>
            <a:off x="0" y="0"/>
            <a:ext cx="3977640" cy="2993252"/>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7" name="Picture Placeholder 3"/>
          <p:cNvSpPr>
            <a:spLocks noGrp="1"/>
          </p:cNvSpPr>
          <p:nvPr>
            <p:ph type="pic" idx="25"/>
          </p:nvPr>
        </p:nvSpPr>
        <p:spPr bwMode="gray">
          <a:xfrm>
            <a:off x="4107180" y="0"/>
            <a:ext cx="3977640" cy="196008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0" name="Picture Placeholder 1"/>
          <p:cNvSpPr>
            <a:spLocks noGrp="1"/>
          </p:cNvSpPr>
          <p:nvPr>
            <p:ph type="pic" idx="27"/>
          </p:nvPr>
        </p:nvSpPr>
        <p:spPr bwMode="gray">
          <a:xfrm>
            <a:off x="0" y="3112122"/>
            <a:ext cx="3977640" cy="2993252"/>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1" name="Picture Placeholder 3"/>
          <p:cNvSpPr>
            <a:spLocks noGrp="1"/>
          </p:cNvSpPr>
          <p:nvPr>
            <p:ph type="pic" idx="28"/>
          </p:nvPr>
        </p:nvSpPr>
        <p:spPr bwMode="gray">
          <a:xfrm>
            <a:off x="4107180" y="2072644"/>
            <a:ext cx="3977640" cy="196008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8" name="Picture Placeholder 3"/>
          <p:cNvSpPr>
            <a:spLocks noGrp="1"/>
          </p:cNvSpPr>
          <p:nvPr>
            <p:ph type="pic" idx="29"/>
          </p:nvPr>
        </p:nvSpPr>
        <p:spPr bwMode="gray">
          <a:xfrm>
            <a:off x="4107180" y="4145288"/>
            <a:ext cx="3977640" cy="1960086"/>
          </a:xfrm>
          <a:solidFill>
            <a:srgbClr val="DCDCDC">
              <a:alpha val="49804"/>
            </a:srgbClr>
          </a:solidFill>
          <a:ln w="28575">
            <a:noFill/>
          </a:ln>
        </p:spPr>
        <p:txBody>
          <a:bodyPr vert="horz" lIns="0" tIns="0" rIns="0" bIns="0" rtlCol="0" anchor="ctr">
            <a:normAutofit/>
          </a:bodyPr>
          <a:lstStyle>
            <a:lvl1pPr marL="0" indent="0">
              <a:buNone/>
              <a:defRPr lang="en-US" sz="2000" dirty="0"/>
            </a:lvl1pPr>
          </a:lstStyle>
          <a:p>
            <a:pPr marL="228600" lvl="0" indent="-228600" algn="ctr"/>
            <a:r>
              <a:rPr lang="en-US"/>
              <a:t>Click icon to add picture</a:t>
            </a:r>
          </a:p>
        </p:txBody>
      </p:sp>
      <p:sp>
        <p:nvSpPr>
          <p:cNvPr id="14" name="Rectangle 13">
            <a:extLst>
              <a:ext uri="{FF2B5EF4-FFF2-40B4-BE49-F238E27FC236}">
                <a16:creationId xmlns:a16="http://schemas.microsoft.com/office/drawing/2014/main" id="{3AD4159F-8F61-4238-914D-12A6B1A989DD}"/>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UTK Horiz_R">
            <a:extLst>
              <a:ext uri="{FF2B5EF4-FFF2-40B4-BE49-F238E27FC236}">
                <a16:creationId xmlns:a16="http://schemas.microsoft.com/office/drawing/2014/main" id="{8308B014-8565-4C60-A960-FDE395DB0887}"/>
              </a:ext>
            </a:extLst>
          </p:cNvPr>
          <p:cNvGrpSpPr>
            <a:grpSpLocks noChangeAspect="1"/>
          </p:cNvGrpSpPr>
          <p:nvPr userDrawn="1"/>
        </p:nvGrpSpPr>
        <p:grpSpPr bwMode="auto">
          <a:xfrm>
            <a:off x="10557955" y="6320597"/>
            <a:ext cx="1404165" cy="315023"/>
            <a:chOff x="0" y="1299"/>
            <a:chExt cx="7680" cy="1723"/>
          </a:xfrm>
        </p:grpSpPr>
        <p:sp>
          <p:nvSpPr>
            <p:cNvPr id="16" name="T fill">
              <a:extLst>
                <a:ext uri="{FF2B5EF4-FFF2-40B4-BE49-F238E27FC236}">
                  <a16:creationId xmlns:a16="http://schemas.microsoft.com/office/drawing/2014/main" id="{B264D899-3706-4D7B-953A-EDA128D6D4D1}"/>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ype">
              <a:extLst>
                <a:ext uri="{FF2B5EF4-FFF2-40B4-BE49-F238E27FC236}">
                  <a16:creationId xmlns:a16="http://schemas.microsoft.com/office/drawing/2014/main" id="{5C245D19-AFE7-40B6-9D7A-E95817427CB9}"/>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Power T">
              <a:extLst>
                <a:ext uri="{FF2B5EF4-FFF2-40B4-BE49-F238E27FC236}">
                  <a16:creationId xmlns:a16="http://schemas.microsoft.com/office/drawing/2014/main" id="{D0E8A633-197C-4A96-80B5-19452F647C82}"/>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3">
            <a:extLst>
              <a:ext uri="{FF2B5EF4-FFF2-40B4-BE49-F238E27FC236}">
                <a16:creationId xmlns:a16="http://schemas.microsoft.com/office/drawing/2014/main" id="{B9A01636-4BFF-4A11-A723-C3535166AB01}"/>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9" name="Slide Number Placeholder 4">
            <a:extLst>
              <a:ext uri="{FF2B5EF4-FFF2-40B4-BE49-F238E27FC236}">
                <a16:creationId xmlns:a16="http://schemas.microsoft.com/office/drawing/2014/main" id="{F7171803-ED74-4470-BE04-8E52EFE7C6A2}"/>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22" name="Date Placeholder 3">
            <a:extLst>
              <a:ext uri="{FF2B5EF4-FFF2-40B4-BE49-F238E27FC236}">
                <a16:creationId xmlns:a16="http://schemas.microsoft.com/office/drawing/2014/main" id="{0AC2C9A6-1DAC-467A-A4CA-11EDED9694BF}"/>
              </a:ext>
            </a:extLst>
          </p:cNvPr>
          <p:cNvSpPr>
            <a:spLocks noGrp="1"/>
          </p:cNvSpPr>
          <p:nvPr>
            <p:ph type="dt" sz="half" idx="3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114718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Mosaic 14 + Bar">
    <p:spTree>
      <p:nvGrpSpPr>
        <p:cNvPr id="1" name=""/>
        <p:cNvGrpSpPr/>
        <p:nvPr/>
      </p:nvGrpSpPr>
      <p:grpSpPr>
        <a:xfrm>
          <a:off x="0" y="0"/>
          <a:ext cx="0" cy="0"/>
          <a:chOff x="0" y="0"/>
          <a:chExt cx="0" cy="0"/>
        </a:xfrm>
      </p:grpSpPr>
      <p:sp>
        <p:nvSpPr>
          <p:cNvPr id="28" name="Picture Placeholder 5"/>
          <p:cNvSpPr>
            <a:spLocks noGrp="1"/>
          </p:cNvSpPr>
          <p:nvPr>
            <p:ph type="pic" idx="17"/>
          </p:nvPr>
        </p:nvSpPr>
        <p:spPr bwMode="gray">
          <a:xfrm>
            <a:off x="8745056" y="3112122"/>
            <a:ext cx="3446944" cy="2993249"/>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1" name="Picture Placeholder 1"/>
          <p:cNvSpPr>
            <a:spLocks noGrp="1"/>
          </p:cNvSpPr>
          <p:nvPr>
            <p:ph type="pic" idx="1"/>
          </p:nvPr>
        </p:nvSpPr>
        <p:spPr bwMode="gray">
          <a:xfrm>
            <a:off x="1" y="0"/>
            <a:ext cx="12192000" cy="2993250"/>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7" name="Picture Placeholder 1"/>
          <p:cNvSpPr>
            <a:spLocks noGrp="1"/>
          </p:cNvSpPr>
          <p:nvPr>
            <p:ph type="pic" idx="19"/>
          </p:nvPr>
        </p:nvSpPr>
        <p:spPr bwMode="gray">
          <a:xfrm>
            <a:off x="1" y="3112122"/>
            <a:ext cx="3394780" cy="2993249"/>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4" name="Picture Placeholder 1"/>
          <p:cNvSpPr>
            <a:spLocks noGrp="1"/>
          </p:cNvSpPr>
          <p:nvPr>
            <p:ph type="pic" idx="26"/>
          </p:nvPr>
        </p:nvSpPr>
        <p:spPr bwMode="gray">
          <a:xfrm>
            <a:off x="3516700" y="3112122"/>
            <a:ext cx="5106436" cy="2993249"/>
          </a:xfrm>
          <a:solidFill>
            <a:srgbClr val="DCDCDC">
              <a:alpha val="49804"/>
            </a:srgbClr>
          </a:solidFill>
          <a:ln w="28575">
            <a:noFill/>
          </a:ln>
        </p:spPr>
        <p:txBody>
          <a:bodyPr vert="horz" lIns="0" tIns="0" rIns="0" bIns="0" rtlCol="0" anchor="ctr">
            <a:normAutofit/>
          </a:bodyPr>
          <a:lstStyle>
            <a:lvl1pPr marL="0" indent="0">
              <a:buNone/>
              <a:defRPr lang="en-US" sz="1800" dirty="0"/>
            </a:lvl1pPr>
          </a:lstStyle>
          <a:p>
            <a:pPr marL="228600" lvl="0" indent="-228600" algn="ctr"/>
            <a:r>
              <a:rPr lang="en-US"/>
              <a:t>Click icon to add picture</a:t>
            </a:r>
          </a:p>
        </p:txBody>
      </p:sp>
      <p:sp>
        <p:nvSpPr>
          <p:cNvPr id="10" name="Rectangle 9">
            <a:extLst>
              <a:ext uri="{FF2B5EF4-FFF2-40B4-BE49-F238E27FC236}">
                <a16:creationId xmlns:a16="http://schemas.microsoft.com/office/drawing/2014/main" id="{6126FCCE-E158-4678-B117-39A0EA94BABD}"/>
              </a:ext>
            </a:extLst>
          </p:cNvPr>
          <p:cNvSpPr>
            <a:spLocks noChangeAspect="1"/>
          </p:cNvSpPr>
          <p:nvPr userDrawn="1"/>
        </p:nvSpPr>
        <p:spPr>
          <a:xfrm>
            <a:off x="0" y="6111689"/>
            <a:ext cx="12192000" cy="74631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UTK Horiz_R">
            <a:extLst>
              <a:ext uri="{FF2B5EF4-FFF2-40B4-BE49-F238E27FC236}">
                <a16:creationId xmlns:a16="http://schemas.microsoft.com/office/drawing/2014/main" id="{56BEAC21-43E4-477D-8C65-01F1DE1658F1}"/>
              </a:ext>
            </a:extLst>
          </p:cNvPr>
          <p:cNvGrpSpPr>
            <a:grpSpLocks noChangeAspect="1"/>
          </p:cNvGrpSpPr>
          <p:nvPr userDrawn="1"/>
        </p:nvGrpSpPr>
        <p:grpSpPr bwMode="auto">
          <a:xfrm>
            <a:off x="10557955" y="6320597"/>
            <a:ext cx="1404165" cy="315023"/>
            <a:chOff x="0" y="1299"/>
            <a:chExt cx="7680" cy="1723"/>
          </a:xfrm>
        </p:grpSpPr>
        <p:sp>
          <p:nvSpPr>
            <p:cNvPr id="13" name="T fill">
              <a:extLst>
                <a:ext uri="{FF2B5EF4-FFF2-40B4-BE49-F238E27FC236}">
                  <a16:creationId xmlns:a16="http://schemas.microsoft.com/office/drawing/2014/main" id="{9465AF0B-311A-4AC5-90C0-BC94DCC1F943}"/>
                </a:ext>
              </a:extLst>
            </p:cNvPr>
            <p:cNvSpPr>
              <a:spLocks noChangeArrowheads="1"/>
            </p:cNvSpPr>
            <p:nvPr userDrawn="1"/>
          </p:nvSpPr>
          <p:spPr bwMode="auto">
            <a:xfrm>
              <a:off x="6110" y="1391"/>
              <a:ext cx="1429" cy="1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Type">
              <a:extLst>
                <a:ext uri="{FF2B5EF4-FFF2-40B4-BE49-F238E27FC236}">
                  <a16:creationId xmlns:a16="http://schemas.microsoft.com/office/drawing/2014/main" id="{6B32841F-0826-4B10-A2BA-CA2BEBDF0FDD}"/>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Power T">
              <a:extLst>
                <a:ext uri="{FF2B5EF4-FFF2-40B4-BE49-F238E27FC236}">
                  <a16:creationId xmlns:a16="http://schemas.microsoft.com/office/drawing/2014/main" id="{648E0A65-D3EE-4683-A138-40C4AD29D12A}"/>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ooter Placeholder 3">
            <a:extLst>
              <a:ext uri="{FF2B5EF4-FFF2-40B4-BE49-F238E27FC236}">
                <a16:creationId xmlns:a16="http://schemas.microsoft.com/office/drawing/2014/main" id="{790D90F0-CFA3-43B4-9E4B-AC8D38FA10D3}"/>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8" name="Slide Number Placeholder 4">
            <a:extLst>
              <a:ext uri="{FF2B5EF4-FFF2-40B4-BE49-F238E27FC236}">
                <a16:creationId xmlns:a16="http://schemas.microsoft.com/office/drawing/2014/main" id="{BF946159-6C47-4532-A590-42E19B5C0444}"/>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a:p>
        </p:txBody>
      </p:sp>
      <p:sp>
        <p:nvSpPr>
          <p:cNvPr id="19" name="Date Placeholder 3">
            <a:extLst>
              <a:ext uri="{FF2B5EF4-FFF2-40B4-BE49-F238E27FC236}">
                <a16:creationId xmlns:a16="http://schemas.microsoft.com/office/drawing/2014/main" id="{D7736EAC-4B6A-41B4-BBA8-1CA684966DE4}"/>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Tree>
    <p:extLst>
      <p:ext uri="{BB962C8B-B14F-4D97-AF65-F5344CB8AC3E}">
        <p14:creationId xmlns:p14="http://schemas.microsoft.com/office/powerpoint/2010/main" val="291488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 not use ">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77E977-AC2A-40FD-B6F6-156C9ACDB4A3}"/>
              </a:ext>
            </a:extLst>
          </p:cNvPr>
          <p:cNvSpPr txBox="1"/>
          <p:nvPr userDrawn="1"/>
        </p:nvSpPr>
        <p:spPr>
          <a:xfrm>
            <a:off x="228600" y="1459230"/>
            <a:ext cx="11734800" cy="3939540"/>
          </a:xfrm>
          <a:prstGeom prst="rect">
            <a:avLst/>
          </a:prstGeom>
          <a:noFill/>
        </p:spPr>
        <p:txBody>
          <a:bodyPr wrap="square" rtlCol="0">
            <a:spAutoFit/>
          </a:bodyPr>
          <a:lstStyle/>
          <a:p>
            <a:pPr marL="0" algn="ctr" defTabSz="914400" rtl="0" eaLnBrk="1" latinLnBrk="0" hangingPunct="1"/>
            <a:r>
              <a:rPr lang="en-US" sz="12500" kern="1200">
                <a:solidFill>
                  <a:schemeClr val="tx1"/>
                </a:solidFill>
                <a:latin typeface="+mn-lt"/>
                <a:ea typeface="+mn-ea"/>
                <a:cs typeface="+mn-cs"/>
              </a:rPr>
              <a:t>Smokey </a:t>
            </a:r>
            <a:br>
              <a:rPr lang="en-US" sz="12500" kern="1200">
                <a:solidFill>
                  <a:schemeClr val="tx1"/>
                </a:solidFill>
                <a:latin typeface="+mn-lt"/>
                <a:ea typeface="+mn-ea"/>
                <a:cs typeface="+mn-cs"/>
              </a:rPr>
            </a:br>
            <a:r>
              <a:rPr lang="en-US" sz="12500" kern="1200">
                <a:solidFill>
                  <a:schemeClr val="tx1"/>
                </a:solidFill>
                <a:latin typeface="+mn-lt"/>
                <a:ea typeface="+mn-ea"/>
                <a:cs typeface="+mn-cs"/>
              </a:rPr>
              <a:t>Layouts</a:t>
            </a:r>
          </a:p>
        </p:txBody>
      </p:sp>
    </p:spTree>
    <p:extLst>
      <p:ext uri="{BB962C8B-B14F-4D97-AF65-F5344CB8AC3E}">
        <p14:creationId xmlns:p14="http://schemas.microsoft.com/office/powerpoint/2010/main" val="1041051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do not use">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77E977-AC2A-40FD-B6F6-156C9ACDB4A3}"/>
              </a:ext>
            </a:extLst>
          </p:cNvPr>
          <p:cNvSpPr txBox="1"/>
          <p:nvPr userDrawn="1"/>
        </p:nvSpPr>
        <p:spPr>
          <a:xfrm>
            <a:off x="228600" y="1459230"/>
            <a:ext cx="11734800" cy="3939540"/>
          </a:xfrm>
          <a:prstGeom prst="rect">
            <a:avLst/>
          </a:prstGeom>
          <a:noFill/>
        </p:spPr>
        <p:txBody>
          <a:bodyPr wrap="square" rtlCol="0">
            <a:spAutoFit/>
          </a:bodyPr>
          <a:lstStyle/>
          <a:p>
            <a:pPr marL="0" algn="ctr" defTabSz="914400" rtl="0" eaLnBrk="1" latinLnBrk="0" hangingPunct="1"/>
            <a:r>
              <a:rPr lang="en-US" sz="12500" kern="1200">
                <a:solidFill>
                  <a:schemeClr val="tx1"/>
                </a:solidFill>
                <a:latin typeface="+mn-lt"/>
                <a:ea typeface="+mn-ea"/>
                <a:cs typeface="+mn-cs"/>
              </a:rPr>
              <a:t>Video</a:t>
            </a:r>
            <a:br>
              <a:rPr lang="en-US" sz="12500" kern="1200">
                <a:solidFill>
                  <a:schemeClr val="tx1"/>
                </a:solidFill>
                <a:latin typeface="+mn-lt"/>
                <a:ea typeface="+mn-ea"/>
                <a:cs typeface="+mn-cs"/>
              </a:rPr>
            </a:br>
            <a:r>
              <a:rPr lang="en-US" sz="12500" kern="1200">
                <a:solidFill>
                  <a:schemeClr val="tx1"/>
                </a:solidFill>
                <a:latin typeface="+mn-lt"/>
                <a:ea typeface="+mn-ea"/>
                <a:cs typeface="+mn-cs"/>
              </a:rPr>
              <a:t>Placeholder</a:t>
            </a:r>
          </a:p>
        </p:txBody>
      </p:sp>
    </p:spTree>
    <p:extLst>
      <p:ext uri="{BB962C8B-B14F-4D97-AF65-F5344CB8AC3E}">
        <p14:creationId xmlns:p14="http://schemas.microsoft.com/office/powerpoint/2010/main" val="180070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644E9673-74AF-4383-922C-DD5F5F38EA27}"/>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US"/>
              <a:t>Insert Video</a:t>
            </a:r>
          </a:p>
        </p:txBody>
      </p:sp>
    </p:spTree>
    <p:extLst>
      <p:ext uri="{BB962C8B-B14F-4D97-AF65-F5344CB8AC3E}">
        <p14:creationId xmlns:p14="http://schemas.microsoft.com/office/powerpoint/2010/main" val="3382562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Revers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DAB81-5B8F-4808-BA4A-558706E1E000}"/>
              </a:ext>
            </a:extLst>
          </p:cNvPr>
          <p:cNvSpPr>
            <a:spLocks noChangeAspect="1"/>
          </p:cNvSpPr>
          <p:nvPr userDrawn="1"/>
        </p:nvSpPr>
        <p:spPr>
          <a:xfrm>
            <a:off x="0" y="6111689"/>
            <a:ext cx="12192000" cy="746312"/>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95DB634-B7FA-4145-8897-F16FACB80B66}"/>
              </a:ext>
            </a:extLst>
          </p:cNvPr>
          <p:cNvSpPr>
            <a:spLocks noGrp="1"/>
          </p:cNvSpPr>
          <p:nvPr>
            <p:ph type="body" idx="1"/>
          </p:nvPr>
        </p:nvSpPr>
        <p:spPr>
          <a:xfrm>
            <a:off x="457200" y="3348968"/>
            <a:ext cx="11277600" cy="131603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UTK Horiz_R">
            <a:extLst>
              <a:ext uri="{FF2B5EF4-FFF2-40B4-BE49-F238E27FC236}">
                <a16:creationId xmlns:a16="http://schemas.microsoft.com/office/drawing/2014/main" id="{4AB986A6-DE3E-48D3-B861-E99223134E13}"/>
              </a:ext>
            </a:extLst>
          </p:cNvPr>
          <p:cNvGrpSpPr>
            <a:grpSpLocks noChangeAspect="1"/>
          </p:cNvGrpSpPr>
          <p:nvPr userDrawn="1"/>
        </p:nvGrpSpPr>
        <p:grpSpPr bwMode="auto">
          <a:xfrm>
            <a:off x="10557955" y="6320597"/>
            <a:ext cx="1404165" cy="315023"/>
            <a:chOff x="0" y="1299"/>
            <a:chExt cx="7680" cy="1723"/>
          </a:xfrm>
        </p:grpSpPr>
        <p:sp>
          <p:nvSpPr>
            <p:cNvPr id="15" name="T fill" hidden="1">
              <a:extLst>
                <a:ext uri="{FF2B5EF4-FFF2-40B4-BE49-F238E27FC236}">
                  <a16:creationId xmlns:a16="http://schemas.microsoft.com/office/drawing/2014/main" id="{2C5AAA4E-573E-4EC8-A4B7-884C3F27E10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Type">
              <a:extLst>
                <a:ext uri="{FF2B5EF4-FFF2-40B4-BE49-F238E27FC236}">
                  <a16:creationId xmlns:a16="http://schemas.microsoft.com/office/drawing/2014/main" id="{C5CD119D-716A-4624-B04B-22B8CE51A207}"/>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Power T">
              <a:extLst>
                <a:ext uri="{FF2B5EF4-FFF2-40B4-BE49-F238E27FC236}">
                  <a16:creationId xmlns:a16="http://schemas.microsoft.com/office/drawing/2014/main" id="{F313A8C2-BF49-4AF5-9EF2-1F216EC3D3E7}"/>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Title 17">
            <a:extLst>
              <a:ext uri="{FF2B5EF4-FFF2-40B4-BE49-F238E27FC236}">
                <a16:creationId xmlns:a16="http://schemas.microsoft.com/office/drawing/2014/main" id="{651026E5-5229-43FE-B896-A6FE4229AE91}"/>
              </a:ext>
            </a:extLst>
          </p:cNvPr>
          <p:cNvSpPr>
            <a:spLocks noGrp="1"/>
          </p:cNvSpPr>
          <p:nvPr>
            <p:ph type="title"/>
          </p:nvPr>
        </p:nvSpPr>
        <p:spPr>
          <a:xfrm>
            <a:off x="457200" y="2016299"/>
            <a:ext cx="11277600" cy="1123761"/>
          </a:xfrm>
        </p:spPr>
        <p:txBody>
          <a:bodyPr/>
          <a:lstStyle>
            <a:lvl1pPr algn="ctr">
              <a:defRPr/>
            </a:lvl1pPr>
          </a:lstStyle>
          <a:p>
            <a:r>
              <a:rPr lang="en-US"/>
              <a:t>Click to edit Master title style</a:t>
            </a:r>
          </a:p>
        </p:txBody>
      </p:sp>
      <p:sp>
        <p:nvSpPr>
          <p:cNvPr id="12" name="Date Placeholder 4">
            <a:extLst>
              <a:ext uri="{FF2B5EF4-FFF2-40B4-BE49-F238E27FC236}">
                <a16:creationId xmlns:a16="http://schemas.microsoft.com/office/drawing/2014/main" id="{9C511F28-D9C4-45C2-A109-64F379066573}"/>
              </a:ext>
            </a:extLst>
          </p:cNvPr>
          <p:cNvSpPr>
            <a:spLocks noGrp="1"/>
          </p:cNvSpPr>
          <p:nvPr>
            <p:ph type="dt" sz="half" idx="10"/>
          </p:nvPr>
        </p:nvSpPr>
        <p:spPr>
          <a:xfrm>
            <a:off x="-1221327" y="6484845"/>
            <a:ext cx="431800" cy="365125"/>
          </a:xfrm>
        </p:spPr>
        <p:txBody>
          <a:bodyPr/>
          <a:lstStyle/>
          <a:p>
            <a:fld id="{AE726307-B9FA-44BB-9F13-9F53D863018F}" type="datetimeFigureOut">
              <a:rPr lang="en-US" smtClean="0"/>
              <a:t>6/15/23</a:t>
            </a:fld>
            <a:endParaRPr lang="en-US"/>
          </a:p>
        </p:txBody>
      </p:sp>
      <p:sp>
        <p:nvSpPr>
          <p:cNvPr id="13" name="Footer Placeholder 5">
            <a:extLst>
              <a:ext uri="{FF2B5EF4-FFF2-40B4-BE49-F238E27FC236}">
                <a16:creationId xmlns:a16="http://schemas.microsoft.com/office/drawing/2014/main" id="{4D6CCF4B-8A1E-4A96-BF30-7352466E40D1}"/>
              </a:ext>
            </a:extLst>
          </p:cNvPr>
          <p:cNvSpPr>
            <a:spLocks noGrp="1"/>
          </p:cNvSpPr>
          <p:nvPr>
            <p:ph type="ftr" sz="quarter" idx="11"/>
          </p:nvPr>
        </p:nvSpPr>
        <p:spPr>
          <a:xfrm>
            <a:off x="838200" y="6356351"/>
            <a:ext cx="8572500" cy="273050"/>
          </a:xfrm>
        </p:spPr>
        <p:txBody>
          <a:bodyPr/>
          <a:lstStyle>
            <a:lvl1pPr>
              <a:defRPr>
                <a:solidFill>
                  <a:schemeClr val="tx2"/>
                </a:solidFill>
              </a:defRPr>
            </a:lvl1pPr>
          </a:lstStyle>
          <a:p>
            <a:endParaRPr lang="en-US"/>
          </a:p>
        </p:txBody>
      </p:sp>
      <p:sp>
        <p:nvSpPr>
          <p:cNvPr id="19" name="Slide Number Placeholder 6">
            <a:extLst>
              <a:ext uri="{FF2B5EF4-FFF2-40B4-BE49-F238E27FC236}">
                <a16:creationId xmlns:a16="http://schemas.microsoft.com/office/drawing/2014/main" id="{74AACB77-1245-4370-AAA7-6141A8A54871}"/>
              </a:ext>
            </a:extLst>
          </p:cNvPr>
          <p:cNvSpPr>
            <a:spLocks noGrp="1"/>
          </p:cNvSpPr>
          <p:nvPr>
            <p:ph type="sldNum" sz="quarter" idx="12"/>
          </p:nvPr>
        </p:nvSpPr>
        <p:spPr>
          <a:xfrm>
            <a:off x="228600" y="6356350"/>
            <a:ext cx="431800" cy="273050"/>
          </a:xfrm>
        </p:spPr>
        <p:txBody>
          <a:bodyPr/>
          <a:lstStyle>
            <a:lvl1pPr>
              <a:defRPr>
                <a:solidFill>
                  <a:schemeClr val="tx2"/>
                </a:solidFill>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124577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64340-01A7-48D1-B7C3-2A29226491A1}"/>
              </a:ext>
            </a:extLst>
          </p:cNvPr>
          <p:cNvSpPr>
            <a:spLocks noGrp="1"/>
          </p:cNvSpPr>
          <p:nvPr>
            <p:ph type="title"/>
          </p:nvPr>
        </p:nvSpPr>
        <p:spPr>
          <a:xfrm>
            <a:off x="457200" y="228601"/>
            <a:ext cx="11277600" cy="1123761"/>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8151C87-2A75-429B-B1EB-F92F8C97FE64}"/>
              </a:ext>
            </a:extLst>
          </p:cNvPr>
          <p:cNvSpPr>
            <a:spLocks noGrp="1"/>
          </p:cNvSpPr>
          <p:nvPr>
            <p:ph type="body" idx="1"/>
          </p:nvPr>
        </p:nvSpPr>
        <p:spPr>
          <a:xfrm>
            <a:off x="457200" y="1825625"/>
            <a:ext cx="11277600" cy="4057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624E3-1070-4E05-B22B-4D89456A021E}"/>
              </a:ext>
            </a:extLst>
          </p:cNvPr>
          <p:cNvSpPr>
            <a:spLocks noGrp="1"/>
          </p:cNvSpPr>
          <p:nvPr>
            <p:ph type="dt" sz="half" idx="2"/>
          </p:nvPr>
        </p:nvSpPr>
        <p:spPr>
          <a:xfrm>
            <a:off x="838200" y="9776558"/>
            <a:ext cx="431800" cy="365125"/>
          </a:xfrm>
          <a:prstGeom prst="rect">
            <a:avLst/>
          </a:prstGeom>
        </p:spPr>
        <p:txBody>
          <a:bodyPr vert="horz" lIns="91440" tIns="45720" rIns="91440" bIns="45720" rtlCol="0" anchor="ctr"/>
          <a:lstStyle>
            <a:lvl1pPr algn="l">
              <a:defRPr sz="1200">
                <a:solidFill>
                  <a:schemeClr val="tx1">
                    <a:tint val="75000"/>
                    <a:alpha val="0"/>
                  </a:schemeClr>
                </a:solidFill>
              </a:defRPr>
            </a:lvl1pPr>
          </a:lstStyle>
          <a:p>
            <a:fld id="{AE726307-B9FA-44BB-9F13-9F53D863018F}" type="datetimeFigureOut">
              <a:rPr lang="en-US" smtClean="0"/>
              <a:pPr/>
              <a:t>6/15/23</a:t>
            </a:fld>
            <a:endParaRPr lang="en-US"/>
          </a:p>
        </p:txBody>
      </p:sp>
      <p:sp>
        <p:nvSpPr>
          <p:cNvPr id="5" name="Footer Placeholder 4">
            <a:extLst>
              <a:ext uri="{FF2B5EF4-FFF2-40B4-BE49-F238E27FC236}">
                <a16:creationId xmlns:a16="http://schemas.microsoft.com/office/drawing/2014/main" id="{F1E9C6B0-F4DF-4321-B00E-B9E935F18598}"/>
              </a:ext>
            </a:extLst>
          </p:cNvPr>
          <p:cNvSpPr>
            <a:spLocks noGrp="1"/>
          </p:cNvSpPr>
          <p:nvPr>
            <p:ph type="ftr" sz="quarter" idx="3"/>
          </p:nvPr>
        </p:nvSpPr>
        <p:spPr>
          <a:xfrm>
            <a:off x="838200" y="6356351"/>
            <a:ext cx="8572500" cy="273050"/>
          </a:xfrm>
          <a:prstGeom prst="rect">
            <a:avLst/>
          </a:prstGeom>
        </p:spPr>
        <p:txBody>
          <a:bodyPr vert="horz" lIns="0" tIns="0" rIns="0" bIns="0" rtlCol="0" anchor="b"/>
          <a:lstStyle>
            <a:lvl1pPr algn="l">
              <a:defRPr sz="900">
                <a:solidFill>
                  <a:schemeClr val="tx1">
                    <a:tint val="75000"/>
                  </a:schemeClr>
                </a:solidFill>
                <a:latin typeface="Arial Nova Light" panose="020B0304020202020204" pitchFamily="34" charset="0"/>
              </a:defRPr>
            </a:lvl1pPr>
          </a:lstStyle>
          <a:p>
            <a:endParaRPr lang="en-US"/>
          </a:p>
        </p:txBody>
      </p:sp>
      <p:sp>
        <p:nvSpPr>
          <p:cNvPr id="6" name="Slide Number Placeholder 5">
            <a:extLst>
              <a:ext uri="{FF2B5EF4-FFF2-40B4-BE49-F238E27FC236}">
                <a16:creationId xmlns:a16="http://schemas.microsoft.com/office/drawing/2014/main" id="{CE578E60-6E8D-4B9E-90FA-C5DF72CE8A3C}"/>
              </a:ext>
            </a:extLst>
          </p:cNvPr>
          <p:cNvSpPr>
            <a:spLocks noGrp="1"/>
          </p:cNvSpPr>
          <p:nvPr>
            <p:ph type="sldNum" sz="quarter" idx="4"/>
          </p:nvPr>
        </p:nvSpPr>
        <p:spPr>
          <a:xfrm>
            <a:off x="228600" y="6356350"/>
            <a:ext cx="431800" cy="273050"/>
          </a:xfrm>
          <a:prstGeom prst="rect">
            <a:avLst/>
          </a:prstGeom>
        </p:spPr>
        <p:txBody>
          <a:bodyPr vert="horz" lIns="0" tIns="0" rIns="0" bIns="0" rtlCol="0" anchor="b"/>
          <a:lstStyle>
            <a:lvl1pPr algn="l">
              <a:defRPr sz="900">
                <a:solidFill>
                  <a:schemeClr val="tx1">
                    <a:tint val="75000"/>
                  </a:schemeClr>
                </a:solidFill>
                <a:latin typeface="Arial Nova Light" panose="020B0304020202020204" pitchFamily="34" charset="0"/>
              </a:defRPr>
            </a:lvl1pPr>
          </a:lstStyle>
          <a:p>
            <a:fld id="{63954337-777C-478F-BB37-379719107E1B}" type="slidenum">
              <a:rPr lang="en-US" smtClean="0"/>
              <a:pPr/>
              <a:t>‹#›</a:t>
            </a:fld>
            <a:endParaRPr lang="en-US"/>
          </a:p>
        </p:txBody>
      </p:sp>
    </p:spTree>
    <p:extLst>
      <p:ext uri="{BB962C8B-B14F-4D97-AF65-F5344CB8AC3E}">
        <p14:creationId xmlns:p14="http://schemas.microsoft.com/office/powerpoint/2010/main" val="101450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p:titleStyle>
    <p:bodyStyle>
      <a:lvl1pPr marL="228600" indent="-228600" algn="l" defTabSz="914400" rtl="0" eaLnBrk="1" latinLnBrk="0" hangingPunct="1">
        <a:lnSpc>
          <a:spcPct val="90000"/>
        </a:lnSpc>
        <a:spcBef>
          <a:spcPts val="10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69913" indent="-338138" algn="l" defTabSz="914400" rtl="0" eaLnBrk="1" latinLnBrk="0" hangingPunct="1">
        <a:lnSpc>
          <a:spcPct val="90000"/>
        </a:lnSpc>
        <a:spcBef>
          <a:spcPts val="500"/>
        </a:spcBef>
        <a:buClr>
          <a:schemeClr val="tx1">
            <a:lumMod val="60000"/>
            <a:lumOff val="40000"/>
          </a:schemeClr>
        </a:buClr>
        <a:buFont typeface="Roboto" pitchFamily="2" charset="0"/>
        <a:buChar char="—"/>
        <a:defRPr sz="2400" kern="1200">
          <a:solidFill>
            <a:schemeClr val="tx1"/>
          </a:solidFill>
          <a:latin typeface="+mn-lt"/>
          <a:ea typeface="+mn-ea"/>
          <a:cs typeface="+mn-cs"/>
        </a:defRPr>
      </a:lvl2pPr>
      <a:lvl3pPr marL="801688" indent="-23177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4">
          <p15:clr>
            <a:srgbClr val="F26B43"/>
          </p15:clr>
        </p15:guide>
        <p15:guide id="4" pos="7536">
          <p15:clr>
            <a:srgbClr val="F26B43"/>
          </p15:clr>
        </p15:guide>
        <p15:guide id="7" orient="horz" pos="144">
          <p15:clr>
            <a:srgbClr val="F26B43"/>
          </p15:clr>
        </p15:guide>
        <p15:guide id="8" orient="horz" pos="4176">
          <p15:clr>
            <a:srgbClr val="F26B43"/>
          </p15:clr>
        </p15:guide>
        <p15:guide id="9" orient="horz" pos="3720">
          <p15:clr>
            <a:srgbClr val="F26B43"/>
          </p15:clr>
        </p15:guide>
        <p15:guide id="10" pos="288">
          <p15:clr>
            <a:srgbClr val="A4A3A4"/>
          </p15:clr>
        </p15:guide>
        <p15:guide id="11" pos="73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2C2-3CDE-8E4B-A626-0E0A8042B20F}"/>
              </a:ext>
            </a:extLst>
          </p:cNvPr>
          <p:cNvSpPr>
            <a:spLocks noGrp="1"/>
          </p:cNvSpPr>
          <p:nvPr>
            <p:ph type="title"/>
          </p:nvPr>
        </p:nvSpPr>
        <p:spPr>
          <a:xfrm>
            <a:off x="857250" y="127381"/>
            <a:ext cx="4824231" cy="3301619"/>
          </a:xfrm>
        </p:spPr>
        <p:txBody>
          <a:bodyPr>
            <a:normAutofit fontScale="90000"/>
          </a:bodyPr>
          <a:lstStyle/>
          <a:p>
            <a:br>
              <a:rPr lang="en-US" dirty="0"/>
            </a:br>
            <a:br>
              <a:rPr lang="en-US" dirty="0"/>
            </a:br>
            <a:r>
              <a:rPr lang="en-US" dirty="0"/>
              <a:t>Advanced Materials and Manufacturing – A Pillar of UT Research</a:t>
            </a:r>
            <a:br>
              <a:rPr lang="en-US" dirty="0"/>
            </a:br>
            <a:br>
              <a:rPr lang="en-US" sz="2400" b="0" dirty="0"/>
            </a:br>
            <a:r>
              <a:rPr lang="en-US" sz="2400" b="0" dirty="0"/>
              <a:t>IACMI Members Meeting </a:t>
            </a:r>
            <a:br>
              <a:rPr lang="en-US" sz="2400" b="0" dirty="0"/>
            </a:br>
            <a:r>
              <a:rPr lang="en-US" sz="2400" b="0" dirty="0"/>
              <a:t>June 21, 2023</a:t>
            </a:r>
          </a:p>
        </p:txBody>
      </p:sp>
    </p:spTree>
    <p:extLst>
      <p:ext uri="{BB962C8B-B14F-4D97-AF65-F5344CB8AC3E}">
        <p14:creationId xmlns:p14="http://schemas.microsoft.com/office/powerpoint/2010/main" val="30411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07655" y="1586166"/>
            <a:ext cx="5130800" cy="3964709"/>
          </a:xfrm>
          <a:prstGeom prst="rect">
            <a:avLst/>
          </a:prstGeom>
        </p:spPr>
      </p:pic>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5" name="TextBox 4">
            <a:extLst>
              <a:ext uri="{FF2B5EF4-FFF2-40B4-BE49-F238E27FC236}">
                <a16:creationId xmlns:a16="http://schemas.microsoft.com/office/drawing/2014/main" id="{F1F857AB-B368-FEAD-D876-FD634EE82958}"/>
              </a:ext>
            </a:extLst>
          </p:cNvPr>
          <p:cNvSpPr txBox="1"/>
          <p:nvPr/>
        </p:nvSpPr>
        <p:spPr>
          <a:xfrm>
            <a:off x="7426899" y="471555"/>
            <a:ext cx="4425698" cy="1384995"/>
          </a:xfrm>
          <a:prstGeom prst="rect">
            <a:avLst/>
          </a:prstGeom>
          <a:noFill/>
        </p:spPr>
        <p:txBody>
          <a:bodyPr wrap="square" lIns="0" tIns="0" rIns="0" bIns="0" rtlCol="0" anchor="t">
            <a:spAutoFit/>
          </a:bodyPr>
          <a:lstStyle/>
          <a:p>
            <a:r>
              <a:rPr lang="en-US" sz="3000" b="1" dirty="0"/>
              <a:t>UT Institute for Advanced Materials and Manufacturing (IAMM)</a:t>
            </a:r>
            <a:endParaRPr lang="en-US" dirty="0"/>
          </a:p>
        </p:txBody>
      </p:sp>
      <p:sp>
        <p:nvSpPr>
          <p:cNvPr id="6" name="Rectangle 5">
            <a:extLst>
              <a:ext uri="{FF2B5EF4-FFF2-40B4-BE49-F238E27FC236}">
                <a16:creationId xmlns:a16="http://schemas.microsoft.com/office/drawing/2014/main" id="{EC46D780-D057-916E-226D-C756F7024697}"/>
              </a:ext>
            </a:extLst>
          </p:cNvPr>
          <p:cNvSpPr/>
          <p:nvPr/>
        </p:nvSpPr>
        <p:spPr>
          <a:xfrm>
            <a:off x="2047015" y="581891"/>
            <a:ext cx="4373107" cy="4968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DCAE721C-45BA-E29B-4285-1187EA2A70A4}"/>
              </a:ext>
            </a:extLst>
          </p:cNvPr>
          <p:cNvSpPr txBox="1">
            <a:spLocks/>
          </p:cNvSpPr>
          <p:nvPr/>
        </p:nvSpPr>
        <p:spPr>
          <a:xfrm>
            <a:off x="7260206" y="2180448"/>
            <a:ext cx="4425698" cy="3568521"/>
          </a:xfrm>
          <a:prstGeom prst="rect">
            <a:avLst/>
          </a:prstGeom>
        </p:spPr>
        <p:txBody>
          <a:bodyPr/>
          <a:lstStyle>
            <a:lvl1pPr marL="228600" indent="-228600" algn="l" defTabSz="914400" rtl="0" eaLnBrk="1" latinLnBrk="0" hangingPunct="1">
              <a:lnSpc>
                <a:spcPct val="90000"/>
              </a:lnSpc>
              <a:spcBef>
                <a:spcPts val="10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69913" indent="-338138" algn="l" defTabSz="914400" rtl="0" eaLnBrk="1" latinLnBrk="0" hangingPunct="1">
              <a:lnSpc>
                <a:spcPct val="90000"/>
              </a:lnSpc>
              <a:spcBef>
                <a:spcPts val="500"/>
              </a:spcBef>
              <a:buClr>
                <a:schemeClr val="tx1">
                  <a:lumMod val="60000"/>
                  <a:lumOff val="40000"/>
                </a:schemeClr>
              </a:buClr>
              <a:buFont typeface="Roboto" pitchFamily="2" charset="0"/>
              <a:buChar char="—"/>
              <a:defRPr sz="2400" kern="1200">
                <a:solidFill>
                  <a:schemeClr val="tx1"/>
                </a:solidFill>
                <a:latin typeface="+mn-lt"/>
                <a:ea typeface="+mn-ea"/>
                <a:cs typeface="+mn-cs"/>
              </a:defRPr>
            </a:lvl2pPr>
            <a:lvl3pPr marL="801688" indent="-23177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027113" indent="-225425" algn="l" defTabSz="914400" rtl="0" eaLnBrk="1" latinLnBrk="0" hangingPunct="1">
              <a:lnSpc>
                <a:spcPct val="90000"/>
              </a:lnSpc>
              <a:spcBef>
                <a:spcPts val="5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Whether it is synthesis and characterization of a novel material or improving efficiency and capacity in manufacturing, the work at UT IAMM has global impacts and helps create a more just, equitable, and prosperous society.  </a:t>
            </a:r>
          </a:p>
          <a:p>
            <a:pPr marL="0" indent="0">
              <a:buFont typeface="Arial" panose="020B0604020202020204" pitchFamily="34" charset="0"/>
              <a:buNone/>
            </a:pPr>
            <a:endParaRPr lang="en-US" sz="1600" b="1"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1600" dirty="0"/>
          </a:p>
          <a:p>
            <a:endParaRPr lang="en-US" dirty="0"/>
          </a:p>
        </p:txBody>
      </p:sp>
      <p:pic>
        <p:nvPicPr>
          <p:cNvPr id="14" name="Picture 13" descr="Joint Institute for Advanced Materials | BarberMcMurry Architects">
            <a:extLst>
              <a:ext uri="{FF2B5EF4-FFF2-40B4-BE49-F238E27FC236}">
                <a16:creationId xmlns:a16="http://schemas.microsoft.com/office/drawing/2014/main" id="{CFFFEE64-4E58-9622-BC97-9E70D27123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76" r="13079"/>
          <a:stretch/>
        </p:blipFill>
        <p:spPr bwMode="auto">
          <a:xfrm>
            <a:off x="1525112" y="300770"/>
            <a:ext cx="4612465" cy="49689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6214708-4309-5451-6837-5E288B7B331E}"/>
              </a:ext>
            </a:extLst>
          </p:cNvPr>
          <p:cNvSpPr txBox="1"/>
          <p:nvPr/>
        </p:nvSpPr>
        <p:spPr>
          <a:xfrm>
            <a:off x="8196344" y="3992442"/>
            <a:ext cx="3019745" cy="215444"/>
          </a:xfrm>
          <a:prstGeom prst="rect">
            <a:avLst/>
          </a:prstGeom>
          <a:noFill/>
        </p:spPr>
        <p:txBody>
          <a:bodyPr wrap="square" lIns="0" tIns="0" rIns="0" bIns="0" rtlCol="0" anchor="t">
            <a:spAutoFit/>
          </a:bodyPr>
          <a:lstStyle/>
          <a:p>
            <a:r>
              <a:rPr lang="en-US" sz="1400" dirty="0">
                <a:latin typeface="Arial" panose="020B0604020202020204" pitchFamily="34" charset="0"/>
              </a:rPr>
              <a:t>Faculty Researchers</a:t>
            </a:r>
            <a:endParaRPr lang="en-US" sz="1400" dirty="0"/>
          </a:p>
        </p:txBody>
      </p:sp>
      <p:sp>
        <p:nvSpPr>
          <p:cNvPr id="18" name="TextBox 17">
            <a:extLst>
              <a:ext uri="{FF2B5EF4-FFF2-40B4-BE49-F238E27FC236}">
                <a16:creationId xmlns:a16="http://schemas.microsoft.com/office/drawing/2014/main" id="{73836985-6CFE-55D2-F620-9D17E00093B9}"/>
              </a:ext>
            </a:extLst>
          </p:cNvPr>
          <p:cNvSpPr txBox="1"/>
          <p:nvPr/>
        </p:nvSpPr>
        <p:spPr>
          <a:xfrm>
            <a:off x="6977661" y="3816732"/>
            <a:ext cx="2376005" cy="715581"/>
          </a:xfrm>
          <a:prstGeom prst="rect">
            <a:avLst/>
          </a:prstGeom>
          <a:noFill/>
        </p:spPr>
        <p:txBody>
          <a:bodyPr wrap="square" lIns="91440" tIns="45720" rIns="91440" bIns="45720" rtlCol="0" anchor="ctr">
            <a:spAutoFit/>
          </a:bodyPr>
          <a:lstStyle/>
          <a:p>
            <a:pPr>
              <a:lnSpc>
                <a:spcPct val="90000"/>
              </a:lnSpc>
            </a:pPr>
            <a:r>
              <a:rPr lang="en-US" sz="4500" b="1" dirty="0">
                <a:solidFill>
                  <a:schemeClr val="accent1"/>
                </a:solidFill>
              </a:rPr>
              <a:t>200</a:t>
            </a:r>
            <a:endParaRPr lang="en-US" dirty="0"/>
          </a:p>
        </p:txBody>
      </p:sp>
      <p:sp>
        <p:nvSpPr>
          <p:cNvPr id="21" name="TextBox 20">
            <a:extLst>
              <a:ext uri="{FF2B5EF4-FFF2-40B4-BE49-F238E27FC236}">
                <a16:creationId xmlns:a16="http://schemas.microsoft.com/office/drawing/2014/main" id="{688B2870-0282-75D7-1C34-1A4B908D655E}"/>
              </a:ext>
            </a:extLst>
          </p:cNvPr>
          <p:cNvSpPr txBox="1"/>
          <p:nvPr/>
        </p:nvSpPr>
        <p:spPr>
          <a:xfrm>
            <a:off x="8196344" y="4680835"/>
            <a:ext cx="3019745" cy="215444"/>
          </a:xfrm>
          <a:prstGeom prst="rect">
            <a:avLst/>
          </a:prstGeom>
          <a:noFill/>
        </p:spPr>
        <p:txBody>
          <a:bodyPr wrap="square" lIns="0" tIns="0" rIns="0" bIns="0" rtlCol="0" anchor="t">
            <a:spAutoFit/>
          </a:bodyPr>
          <a:lstStyle/>
          <a:p>
            <a:r>
              <a:rPr lang="en-US" sz="1400" dirty="0">
                <a:latin typeface="Arial" panose="020B0604020202020204" pitchFamily="34" charset="0"/>
              </a:rPr>
              <a:t>Departments Represented</a:t>
            </a:r>
            <a:endParaRPr lang="en-US" sz="1400" dirty="0"/>
          </a:p>
        </p:txBody>
      </p:sp>
      <p:sp>
        <p:nvSpPr>
          <p:cNvPr id="22" name="TextBox 21">
            <a:extLst>
              <a:ext uri="{FF2B5EF4-FFF2-40B4-BE49-F238E27FC236}">
                <a16:creationId xmlns:a16="http://schemas.microsoft.com/office/drawing/2014/main" id="{7BB597F6-97B1-09C0-D45A-912D4B074ECE}"/>
              </a:ext>
            </a:extLst>
          </p:cNvPr>
          <p:cNvSpPr txBox="1"/>
          <p:nvPr/>
        </p:nvSpPr>
        <p:spPr>
          <a:xfrm>
            <a:off x="6977661" y="4505125"/>
            <a:ext cx="2376005" cy="715581"/>
          </a:xfrm>
          <a:prstGeom prst="rect">
            <a:avLst/>
          </a:prstGeom>
          <a:noFill/>
        </p:spPr>
        <p:txBody>
          <a:bodyPr wrap="square" lIns="91440" tIns="45720" rIns="91440" bIns="45720" rtlCol="0" anchor="ctr">
            <a:spAutoFit/>
          </a:bodyPr>
          <a:lstStyle/>
          <a:p>
            <a:pPr>
              <a:lnSpc>
                <a:spcPct val="90000"/>
              </a:lnSpc>
            </a:pPr>
            <a:r>
              <a:rPr lang="en-US" sz="4500" b="1" dirty="0">
                <a:solidFill>
                  <a:schemeClr val="accent1"/>
                </a:solidFill>
              </a:rPr>
              <a:t>  11</a:t>
            </a:r>
            <a:endParaRPr lang="en-US" dirty="0"/>
          </a:p>
        </p:txBody>
      </p:sp>
    </p:spTree>
    <p:extLst>
      <p:ext uri="{BB962C8B-B14F-4D97-AF65-F5344CB8AC3E}">
        <p14:creationId xmlns:p14="http://schemas.microsoft.com/office/powerpoint/2010/main" val="45931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6" name="TextBox 5">
            <a:extLst>
              <a:ext uri="{FF2B5EF4-FFF2-40B4-BE49-F238E27FC236}">
                <a16:creationId xmlns:a16="http://schemas.microsoft.com/office/drawing/2014/main" id="{123CD775-315B-8D42-E0ED-5A0E53B22EA0}"/>
              </a:ext>
            </a:extLst>
          </p:cNvPr>
          <p:cNvSpPr txBox="1"/>
          <p:nvPr/>
        </p:nvSpPr>
        <p:spPr>
          <a:xfrm>
            <a:off x="7452460" y="1781686"/>
            <a:ext cx="4190823" cy="49859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800" dirty="0"/>
              <a:t>UTIA has received </a:t>
            </a:r>
            <a:r>
              <a:rPr lang="en-US" sz="1800" b="1" dirty="0">
                <a:solidFill>
                  <a:schemeClr val="accent1"/>
                </a:solidFill>
              </a:rPr>
              <a:t>$50M from the state </a:t>
            </a:r>
            <a:r>
              <a:rPr lang="en-US" sz="1800" dirty="0"/>
              <a:t>through the American Rescue Plan to make upgrades to equipment and innovation infrastructure at AgResearch centers across the state.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b="1" dirty="0">
                <a:solidFill>
                  <a:schemeClr val="accent1"/>
                </a:solidFill>
              </a:rPr>
              <a:t>$18M NSF MRSEC </a:t>
            </a:r>
            <a:r>
              <a:rPr lang="en-US" dirty="0"/>
              <a:t>Center for Materials and Manufacturing (CAMM) focused on AI, Quantum and Energy Materials.</a:t>
            </a:r>
            <a:br>
              <a:rPr lang="en-US" sz="2000"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0" i="0" u="none" strike="noStrike" dirty="0">
              <a:solidFill>
                <a:srgbClr val="343434"/>
              </a:solidFill>
              <a:effectLst/>
              <a:latin typeface="Arial Nova"/>
              <a:cs typeface="Helvetica"/>
            </a:endParaRPr>
          </a:p>
          <a:p>
            <a:endParaRPr lang="en-US" b="0" i="0" u="none" strike="noStrike" dirty="0">
              <a:solidFill>
                <a:srgbClr val="343434"/>
              </a:solidFill>
              <a:effectLst/>
              <a:latin typeface="Arial Nova"/>
              <a:cs typeface="Helvetica"/>
            </a:endParaRPr>
          </a:p>
          <a:p>
            <a:endParaRPr lang="en-US" dirty="0">
              <a:solidFill>
                <a:srgbClr val="343434"/>
              </a:solidFill>
              <a:latin typeface="Helvetica" pitchFamily="2" charset="0"/>
            </a:endParaRPr>
          </a:p>
          <a:p>
            <a:pPr marL="285750" indent="-285750">
              <a:buFont typeface="Arial" panose="020B0604020202020204" pitchFamily="34" charset="0"/>
              <a:buChar char="•"/>
            </a:pPr>
            <a:endParaRPr lang="en-US" dirty="0">
              <a:solidFill>
                <a:srgbClr val="343434"/>
              </a:solidFill>
              <a:latin typeface="Helvetica" pitchFamily="2" charset="0"/>
              <a:cs typeface="Helvetica"/>
            </a:endParaRPr>
          </a:p>
          <a:p>
            <a:pPr marL="285750" indent="-285750">
              <a:buFont typeface="Arial" panose="020B0604020202020204" pitchFamily="34" charset="0"/>
              <a:buChar char="•"/>
            </a:pPr>
            <a:endParaRPr lang="en-US" dirty="0">
              <a:solidFill>
                <a:srgbClr val="343434"/>
              </a:solidFill>
              <a:latin typeface="Helvetica" pitchFamily="2" charset="0"/>
            </a:endParaRPr>
          </a:p>
          <a:p>
            <a:pPr marL="285750" indent="-285750">
              <a:buFont typeface="Arial" panose="020B0604020202020204" pitchFamily="34" charset="0"/>
              <a:buChar char="•"/>
            </a:pPr>
            <a:endParaRPr lang="en-US" dirty="0"/>
          </a:p>
        </p:txBody>
      </p:sp>
      <p:sp>
        <p:nvSpPr>
          <p:cNvPr id="21" name="Rectangle 20">
            <a:extLst>
              <a:ext uri="{FF2B5EF4-FFF2-40B4-BE49-F238E27FC236}">
                <a16:creationId xmlns:a16="http://schemas.microsoft.com/office/drawing/2014/main" id="{D250144F-DA46-3B90-608A-CBDB82B0F1DD}"/>
              </a:ext>
            </a:extLst>
          </p:cNvPr>
          <p:cNvSpPr/>
          <p:nvPr/>
        </p:nvSpPr>
        <p:spPr>
          <a:xfrm>
            <a:off x="1374030" y="1074584"/>
            <a:ext cx="5661794"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16" name="TextBox 15">
            <a:extLst>
              <a:ext uri="{FF2B5EF4-FFF2-40B4-BE49-F238E27FC236}">
                <a16:creationId xmlns:a16="http://schemas.microsoft.com/office/drawing/2014/main" id="{9C34468F-4CD4-7D85-282D-D2BC8A4A33C7}"/>
              </a:ext>
            </a:extLst>
          </p:cNvPr>
          <p:cNvSpPr txBox="1"/>
          <p:nvPr/>
        </p:nvSpPr>
        <p:spPr>
          <a:xfrm>
            <a:off x="7432989" y="461760"/>
            <a:ext cx="3921918"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dirty="0"/>
              <a:t>Additional research awards</a:t>
            </a:r>
            <a:endParaRPr lang="en-US" sz="3200" dirty="0"/>
          </a:p>
        </p:txBody>
      </p:sp>
      <p:pic>
        <p:nvPicPr>
          <p:cNvPr id="4" name="Picture 3" descr="A few men working on a machine&#10;&#10;Description automatically generated with low confidence">
            <a:extLst>
              <a:ext uri="{FF2B5EF4-FFF2-40B4-BE49-F238E27FC236}">
                <a16:creationId xmlns:a16="http://schemas.microsoft.com/office/drawing/2014/main" id="{28E1F82D-6A77-15F5-2D05-6355AF0E0AFD}"/>
              </a:ext>
            </a:extLst>
          </p:cNvPr>
          <p:cNvPicPr>
            <a:picLocks noChangeAspect="1"/>
          </p:cNvPicPr>
          <p:nvPr/>
        </p:nvPicPr>
        <p:blipFill>
          <a:blip r:embed="rId4"/>
          <a:stretch>
            <a:fillRect/>
          </a:stretch>
        </p:blipFill>
        <p:spPr>
          <a:xfrm>
            <a:off x="1135721" y="801398"/>
            <a:ext cx="5661795" cy="3774530"/>
          </a:xfrm>
          <a:prstGeom prst="rect">
            <a:avLst/>
          </a:prstGeom>
        </p:spPr>
      </p:pic>
    </p:spTree>
    <p:extLst>
      <p:ext uri="{BB962C8B-B14F-4D97-AF65-F5344CB8AC3E}">
        <p14:creationId xmlns:p14="http://schemas.microsoft.com/office/powerpoint/2010/main" val="35598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6" name="TextBox 5">
            <a:extLst>
              <a:ext uri="{FF2B5EF4-FFF2-40B4-BE49-F238E27FC236}">
                <a16:creationId xmlns:a16="http://schemas.microsoft.com/office/drawing/2014/main" id="{123CD775-315B-8D42-E0ED-5A0E53B22EA0}"/>
              </a:ext>
            </a:extLst>
          </p:cNvPr>
          <p:cNvSpPr txBox="1"/>
          <p:nvPr/>
        </p:nvSpPr>
        <p:spPr>
          <a:xfrm>
            <a:off x="7452460" y="1781686"/>
            <a:ext cx="4190823"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800" b="1" dirty="0">
                <a:solidFill>
                  <a:schemeClr val="accent1"/>
                </a:solidFill>
              </a:rPr>
              <a:t>UT </a:t>
            </a:r>
            <a:r>
              <a:rPr lang="en-US" b="1" dirty="0">
                <a:solidFill>
                  <a:schemeClr val="accent1"/>
                </a:solidFill>
              </a:rPr>
              <a:t>will lead </a:t>
            </a:r>
            <a:r>
              <a:rPr lang="en-US" sz="1800" dirty="0"/>
              <a:t>an NSF-funded statewide P3 coalition to strengthen TN’s Innovation economy and secure the state’s leadership role in mobility and adjacent industries.</a:t>
            </a:r>
            <a:endParaRPr lang="en-US" sz="1800" b="1" dirty="0"/>
          </a:p>
          <a:p>
            <a:pPr marL="285750" indent="-285750">
              <a:buFont typeface="Arial" panose="020B0604020202020204" pitchFamily="34" charset="0"/>
              <a:buChar char="•"/>
            </a:pPr>
            <a:r>
              <a:rPr lang="en-US" b="1" dirty="0">
                <a:solidFill>
                  <a:schemeClr val="accent1"/>
                </a:solidFill>
              </a:rPr>
              <a:t>The $1M Regional Innovation Engine development award </a:t>
            </a:r>
            <a:r>
              <a:rPr lang="en-US" dirty="0"/>
              <a:t>funds creation of a roadmap positioning TN to compete for $160M in funding to capture a larger share of the $2T mobility market. </a:t>
            </a:r>
          </a:p>
          <a:p>
            <a:pPr marL="285750" indent="-285750">
              <a:buFont typeface="Arial" panose="020B0604020202020204" pitchFamily="34" charset="0"/>
              <a:buChar char="•"/>
            </a:pPr>
            <a:r>
              <a:rPr lang="en-US" sz="1800" dirty="0"/>
              <a:t>UT is a core partner on two other NSF Regional Innovation Engine development awards</a:t>
            </a:r>
            <a:endParaRPr lang="en-US" dirty="0"/>
          </a:p>
        </p:txBody>
      </p:sp>
      <p:sp>
        <p:nvSpPr>
          <p:cNvPr id="21" name="Rectangle 20">
            <a:extLst>
              <a:ext uri="{FF2B5EF4-FFF2-40B4-BE49-F238E27FC236}">
                <a16:creationId xmlns:a16="http://schemas.microsoft.com/office/drawing/2014/main" id="{D250144F-DA46-3B90-608A-CBDB82B0F1DD}"/>
              </a:ext>
            </a:extLst>
          </p:cNvPr>
          <p:cNvSpPr/>
          <p:nvPr/>
        </p:nvSpPr>
        <p:spPr>
          <a:xfrm>
            <a:off x="1374030" y="1074584"/>
            <a:ext cx="5661794"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16" name="TextBox 15">
            <a:extLst>
              <a:ext uri="{FF2B5EF4-FFF2-40B4-BE49-F238E27FC236}">
                <a16:creationId xmlns:a16="http://schemas.microsoft.com/office/drawing/2014/main" id="{9C34468F-4CD4-7D85-282D-D2BC8A4A33C7}"/>
              </a:ext>
            </a:extLst>
          </p:cNvPr>
          <p:cNvSpPr txBox="1"/>
          <p:nvPr/>
        </p:nvSpPr>
        <p:spPr>
          <a:xfrm>
            <a:off x="7432989" y="461760"/>
            <a:ext cx="3921918"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dirty="0"/>
              <a:t>Additional research awards</a:t>
            </a:r>
            <a:endParaRPr lang="en-US" sz="3200" dirty="0"/>
          </a:p>
        </p:txBody>
      </p:sp>
      <p:pic>
        <p:nvPicPr>
          <p:cNvPr id="2" name="Picture 1" descr="The future of automotive electronics | Murata Manufacturing Articles">
            <a:extLst>
              <a:ext uri="{FF2B5EF4-FFF2-40B4-BE49-F238E27FC236}">
                <a16:creationId xmlns:a16="http://schemas.microsoft.com/office/drawing/2014/main" id="{8CCE6C6F-025F-8E10-E91E-74419592C7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53" r="22664"/>
          <a:stretch/>
        </p:blipFill>
        <p:spPr bwMode="auto">
          <a:xfrm>
            <a:off x="1141871" y="309702"/>
            <a:ext cx="5607722" cy="42622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ennessee Volunteers Logo and symbol, meaning, history, PNG, brand">
            <a:extLst>
              <a:ext uri="{FF2B5EF4-FFF2-40B4-BE49-F238E27FC236}">
                <a16:creationId xmlns:a16="http://schemas.microsoft.com/office/drawing/2014/main" id="{04F3AD08-41B7-42A8-990F-D0A3BC66F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418" y="3098298"/>
            <a:ext cx="525831" cy="33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7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21" name="Rectangle 20">
            <a:extLst>
              <a:ext uri="{FF2B5EF4-FFF2-40B4-BE49-F238E27FC236}">
                <a16:creationId xmlns:a16="http://schemas.microsoft.com/office/drawing/2014/main" id="{D250144F-DA46-3B90-608A-CBDB82B0F1DD}"/>
              </a:ext>
            </a:extLst>
          </p:cNvPr>
          <p:cNvSpPr/>
          <p:nvPr/>
        </p:nvSpPr>
        <p:spPr>
          <a:xfrm>
            <a:off x="752476" y="954202"/>
            <a:ext cx="7371115" cy="4199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16" name="TextBox 15">
            <a:extLst>
              <a:ext uri="{FF2B5EF4-FFF2-40B4-BE49-F238E27FC236}">
                <a16:creationId xmlns:a16="http://schemas.microsoft.com/office/drawing/2014/main" id="{9C34468F-4CD4-7D85-282D-D2BC8A4A33C7}"/>
              </a:ext>
            </a:extLst>
          </p:cNvPr>
          <p:cNvSpPr txBox="1"/>
          <p:nvPr/>
        </p:nvSpPr>
        <p:spPr>
          <a:xfrm>
            <a:off x="8538663" y="954202"/>
            <a:ext cx="3337932" cy="34470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800" b="1" dirty="0"/>
              <a:t>IACMI Receives Funding Renewal from the U.S. Department of Energy to Continue Composite Research and Development</a:t>
            </a:r>
          </a:p>
        </p:txBody>
      </p:sp>
      <p:pic>
        <p:nvPicPr>
          <p:cNvPr id="7170" name="Picture 2" descr="IACMI—The Composites Institute Becomes the First Clean Energy Institute to  be Renewed | Mechanical, Aerospace and Biomedical Engineering">
            <a:extLst>
              <a:ext uri="{FF2B5EF4-FFF2-40B4-BE49-F238E27FC236}">
                <a16:creationId xmlns:a16="http://schemas.microsoft.com/office/drawing/2014/main" id="{AB7D3890-267F-94F6-CEF5-BD5BDEECB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17" y="429491"/>
            <a:ext cx="737111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0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6" name="TextBox 5">
            <a:extLst>
              <a:ext uri="{FF2B5EF4-FFF2-40B4-BE49-F238E27FC236}">
                <a16:creationId xmlns:a16="http://schemas.microsoft.com/office/drawing/2014/main" id="{123CD775-315B-8D42-E0ED-5A0E53B22EA0}"/>
              </a:ext>
            </a:extLst>
          </p:cNvPr>
          <p:cNvSpPr txBox="1"/>
          <p:nvPr/>
        </p:nvSpPr>
        <p:spPr>
          <a:xfrm>
            <a:off x="7593082" y="2071978"/>
            <a:ext cx="4155382" cy="66787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dirty="0"/>
              <a:t>Named All-Sport SEC Champions for second year in a row.</a:t>
            </a:r>
          </a:p>
          <a:p>
            <a:pPr marL="285750" indent="-285750">
              <a:buFont typeface="Arial" panose="020B0604020202020204" pitchFamily="34" charset="0"/>
              <a:buChar char="•"/>
            </a:pPr>
            <a:r>
              <a:rPr lang="en-US" dirty="0"/>
              <a:t>Currently No. 8 in Director’s Cup Standings, last updated in April. </a:t>
            </a:r>
          </a:p>
          <a:p>
            <a:pPr marL="285750" indent="-285750">
              <a:buFont typeface="Arial,Sans-Serif" panose="020B0604020202020204" pitchFamily="34" charset="0"/>
              <a:buChar char="•"/>
            </a:pPr>
            <a:r>
              <a:rPr lang="en-US" dirty="0">
                <a:latin typeface="Arial"/>
                <a:cs typeface="Arial"/>
              </a:rPr>
              <a:t>Softball in the Women’s College World Series; Baseball headed to Super Regional.</a:t>
            </a:r>
          </a:p>
          <a:p>
            <a:pPr marL="285750" indent="-285750">
              <a:buFont typeface="Arial" panose="020B0604020202020204" pitchFamily="34" charset="0"/>
              <a:buChar char="•"/>
            </a:pPr>
            <a:r>
              <a:rPr lang="en-US" dirty="0"/>
              <a:t>Only school to rank in top-10 in attendance for football and men’s and women’s basketball.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0" indent="0">
              <a:buNone/>
            </a:pPr>
            <a:br>
              <a:rPr lang="en-US" sz="2000"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0" i="0" u="none" strike="noStrike" dirty="0">
              <a:solidFill>
                <a:srgbClr val="343434"/>
              </a:solidFill>
              <a:effectLst/>
              <a:latin typeface="Arial Nova"/>
              <a:cs typeface="Helvetica"/>
            </a:endParaRPr>
          </a:p>
          <a:p>
            <a:endParaRPr lang="en-US" b="0" i="0" u="none" strike="noStrike" dirty="0">
              <a:solidFill>
                <a:srgbClr val="343434"/>
              </a:solidFill>
              <a:effectLst/>
              <a:latin typeface="Arial Nova"/>
              <a:cs typeface="Helvetica"/>
            </a:endParaRPr>
          </a:p>
          <a:p>
            <a:endParaRPr lang="en-US" dirty="0">
              <a:solidFill>
                <a:srgbClr val="343434"/>
              </a:solidFill>
              <a:latin typeface="Helvetica" pitchFamily="2" charset="0"/>
            </a:endParaRPr>
          </a:p>
          <a:p>
            <a:pPr marL="285750" indent="-285750">
              <a:buFont typeface="Arial" panose="020B0604020202020204" pitchFamily="34" charset="0"/>
              <a:buChar char="•"/>
            </a:pPr>
            <a:endParaRPr lang="en-US" dirty="0">
              <a:solidFill>
                <a:srgbClr val="343434"/>
              </a:solidFill>
              <a:latin typeface="Helvetica" pitchFamily="2" charset="0"/>
              <a:cs typeface="Helvetica"/>
            </a:endParaRPr>
          </a:p>
          <a:p>
            <a:pPr marL="285750" indent="-285750">
              <a:buFont typeface="Arial" panose="020B0604020202020204" pitchFamily="34" charset="0"/>
              <a:buChar char="•"/>
            </a:pPr>
            <a:endParaRPr lang="en-US" dirty="0">
              <a:solidFill>
                <a:srgbClr val="343434"/>
              </a:solidFill>
              <a:latin typeface="Helvetica" pitchFamily="2" charset="0"/>
            </a:endParaRPr>
          </a:p>
          <a:p>
            <a:pPr marL="285750" indent="-285750">
              <a:buFont typeface="Arial" panose="020B0604020202020204" pitchFamily="34" charset="0"/>
              <a:buChar char="•"/>
            </a:pPr>
            <a:endParaRPr lang="en-US" dirty="0"/>
          </a:p>
        </p:txBody>
      </p:sp>
      <p:sp>
        <p:nvSpPr>
          <p:cNvPr id="21" name="Rectangle 20">
            <a:extLst>
              <a:ext uri="{FF2B5EF4-FFF2-40B4-BE49-F238E27FC236}">
                <a16:creationId xmlns:a16="http://schemas.microsoft.com/office/drawing/2014/main" id="{D250144F-DA46-3B90-608A-CBDB82B0F1DD}"/>
              </a:ext>
            </a:extLst>
          </p:cNvPr>
          <p:cNvSpPr/>
          <p:nvPr/>
        </p:nvSpPr>
        <p:spPr>
          <a:xfrm>
            <a:off x="750198" y="1165360"/>
            <a:ext cx="6531429"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16" name="TextBox 15">
            <a:extLst>
              <a:ext uri="{FF2B5EF4-FFF2-40B4-BE49-F238E27FC236}">
                <a16:creationId xmlns:a16="http://schemas.microsoft.com/office/drawing/2014/main" id="{9C34468F-4CD4-7D85-282D-D2BC8A4A33C7}"/>
              </a:ext>
            </a:extLst>
          </p:cNvPr>
          <p:cNvSpPr txBox="1"/>
          <p:nvPr/>
        </p:nvSpPr>
        <p:spPr>
          <a:xfrm>
            <a:off x="7634134" y="813560"/>
            <a:ext cx="3921918"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t>Celebrating Athletics Success</a:t>
            </a:r>
            <a:endParaRPr lang="en-US" sz="3200"/>
          </a:p>
        </p:txBody>
      </p:sp>
      <p:pic>
        <p:nvPicPr>
          <p:cNvPr id="6146" name="Picture 2" descr="Volunteer Club inks team-wide NIL deal with Tennessee baseball - On3">
            <a:extLst>
              <a:ext uri="{FF2B5EF4-FFF2-40B4-BE49-F238E27FC236}">
                <a16:creationId xmlns:a16="http://schemas.microsoft.com/office/drawing/2014/main" id="{6C6DD86B-3F69-42CE-EC67-E058A5A6BD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61" r="5149"/>
          <a:stretch/>
        </p:blipFill>
        <p:spPr bwMode="auto">
          <a:xfrm>
            <a:off x="397691" y="491904"/>
            <a:ext cx="6531429" cy="409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hief Business Officer to the Chancellor">
            <a:extLst>
              <a:ext uri="{FF2B5EF4-FFF2-40B4-BE49-F238E27FC236}">
                <a16:creationId xmlns:a16="http://schemas.microsoft.com/office/drawing/2014/main" id="{81C0CA22-6F18-8C4F-BAE6-DC1CDE999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73" r="1404" b="7080"/>
          <a:stretch/>
        </p:blipFill>
        <p:spPr bwMode="auto">
          <a:xfrm>
            <a:off x="3175" y="0"/>
            <a:ext cx="12185650" cy="68397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a:extLst>
              <a:ext uri="{FF2B5EF4-FFF2-40B4-BE49-F238E27FC236}">
                <a16:creationId xmlns:a16="http://schemas.microsoft.com/office/drawing/2014/main" id="{5789D26A-61C0-4E4D-85F1-8672E6A97CFC}"/>
              </a:ext>
            </a:extLst>
          </p:cNvPr>
          <p:cNvSpPr/>
          <p:nvPr/>
        </p:nvSpPr>
        <p:spPr>
          <a:xfrm>
            <a:off x="-3175" y="18221"/>
            <a:ext cx="12192000" cy="6891868"/>
          </a:xfrm>
          <a:prstGeom prst="rect">
            <a:avLst/>
          </a:prstGeom>
          <a:solidFill>
            <a:schemeClr val="accent6">
              <a:hueOff val="-15451685"/>
              <a:satOff val="-46113"/>
              <a:lumOff val="-62156"/>
              <a:alpha val="60000"/>
            </a:schemeClr>
          </a:solidFill>
          <a:ln w="12700">
            <a:miter lim="400000"/>
          </a:ln>
        </p:spPr>
        <p:txBody>
          <a:bodyPr lIns="38100" tIns="38100" rIns="38100" bIns="38100" anchor="ctr"/>
          <a:lstStyle/>
          <a:p>
            <a:pPr algn="ctr" defTabSz="228600" hangingPunct="0">
              <a:lnSpc>
                <a:spcPct val="80000"/>
              </a:lnSpc>
              <a:defRPr baseline="-14814">
                <a:solidFill>
                  <a:srgbClr val="4267B2"/>
                </a:solidFill>
              </a:defRPr>
            </a:pPr>
            <a:endParaRPr sz="2700" kern="0" baseline="-14814">
              <a:solidFill>
                <a:srgbClr val="4267B2"/>
              </a:solidFill>
              <a:latin typeface="+mj-lt"/>
              <a:sym typeface="FreightSansLFPro"/>
            </a:endParaRPr>
          </a:p>
        </p:txBody>
      </p:sp>
      <p:sp>
        <p:nvSpPr>
          <p:cNvPr id="5" name="Lumos">
            <a:extLst>
              <a:ext uri="{FF2B5EF4-FFF2-40B4-BE49-F238E27FC236}">
                <a16:creationId xmlns:a16="http://schemas.microsoft.com/office/drawing/2014/main" id="{96EA47EB-6532-8247-94E4-0A4FD5628E37}"/>
              </a:ext>
            </a:extLst>
          </p:cNvPr>
          <p:cNvSpPr txBox="1"/>
          <p:nvPr/>
        </p:nvSpPr>
        <p:spPr>
          <a:xfrm>
            <a:off x="1563626" y="3883802"/>
            <a:ext cx="2754196" cy="8572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defTabSz="825500">
              <a:lnSpc>
                <a:spcPct val="100000"/>
              </a:lnSpc>
              <a:defRPr sz="8000">
                <a:solidFill>
                  <a:srgbClr val="FFFFFF"/>
                </a:solidFill>
                <a:latin typeface="+mn-lt"/>
                <a:ea typeface="+mn-ea"/>
                <a:cs typeface="+mn-cs"/>
                <a:sym typeface="FreightSansLFPro Semibold"/>
              </a:defRPr>
            </a:lvl1pPr>
          </a:lstStyle>
          <a:p>
            <a:pPr algn="ctr" defTabSz="412750" hangingPunct="0">
              <a:defRPr/>
            </a:pPr>
            <a:r>
              <a:rPr lang="en-US" sz="4000" kern="0" dirty="0">
                <a:latin typeface="+mj-lt"/>
              </a:rPr>
              <a:t>Thank you!</a:t>
            </a:r>
            <a:endParaRPr sz="4000" kern="0" dirty="0">
              <a:latin typeface="+mj-lt"/>
            </a:endParaRPr>
          </a:p>
        </p:txBody>
      </p:sp>
      <p:sp>
        <p:nvSpPr>
          <p:cNvPr id="6" name="Line">
            <a:extLst>
              <a:ext uri="{FF2B5EF4-FFF2-40B4-BE49-F238E27FC236}">
                <a16:creationId xmlns:a16="http://schemas.microsoft.com/office/drawing/2014/main" id="{4E8080E7-1623-6A4C-B6CA-A3277DA6F153}"/>
              </a:ext>
            </a:extLst>
          </p:cNvPr>
          <p:cNvSpPr/>
          <p:nvPr/>
        </p:nvSpPr>
        <p:spPr>
          <a:xfrm flipV="1">
            <a:off x="4679304" y="1332941"/>
            <a:ext cx="1" cy="4192118"/>
          </a:xfrm>
          <a:prstGeom prst="line">
            <a:avLst/>
          </a:prstGeom>
          <a:ln w="25400">
            <a:solidFill>
              <a:srgbClr val="FFFFFF"/>
            </a:solidFill>
            <a:miter lim="400000"/>
          </a:ln>
        </p:spPr>
        <p:txBody>
          <a:bodyPr lIns="25400" tIns="25400" rIns="25400" bIns="25400" anchor="ctr"/>
          <a:lstStyle/>
          <a:p>
            <a:pPr algn="ctr" defTabSz="412750" hangingPunct="0">
              <a:defRPr sz="3200">
                <a:solidFill>
                  <a:srgbClr val="000000"/>
                </a:solidFill>
                <a:latin typeface="FreightSansLFPro Light"/>
                <a:ea typeface="FreightSansLFPro Light"/>
                <a:cs typeface="FreightSansLFPro Light"/>
                <a:sym typeface="FreightSansLFPro Light"/>
              </a:defRPr>
            </a:pPr>
            <a:endParaRPr sz="1600" kern="0">
              <a:solidFill>
                <a:srgbClr val="000000"/>
              </a:solidFill>
              <a:latin typeface="+mj-lt"/>
              <a:sym typeface="FreightSansLFPro Light"/>
            </a:endParaRPr>
          </a:p>
        </p:txBody>
      </p:sp>
      <p:sp>
        <p:nvSpPr>
          <p:cNvPr id="7" name="TextBox 6">
            <a:extLst>
              <a:ext uri="{FF2B5EF4-FFF2-40B4-BE49-F238E27FC236}">
                <a16:creationId xmlns:a16="http://schemas.microsoft.com/office/drawing/2014/main" id="{C0DB78B0-B0CB-8340-9760-4C6BF6766D82}"/>
              </a:ext>
            </a:extLst>
          </p:cNvPr>
          <p:cNvSpPr txBox="1"/>
          <p:nvPr/>
        </p:nvSpPr>
        <p:spPr>
          <a:xfrm>
            <a:off x="5287328" y="1601628"/>
            <a:ext cx="6387743" cy="4431983"/>
          </a:xfrm>
          <a:prstGeom prst="rect">
            <a:avLst/>
          </a:prstGeom>
          <a:noFill/>
        </p:spPr>
        <p:txBody>
          <a:bodyPr wrap="square" lIns="0" tIns="0" rIns="0" bIns="0" rtlCol="0">
            <a:spAutoFit/>
          </a:bodyPr>
          <a:lstStyle/>
          <a:p>
            <a:r>
              <a:rPr lang="en-US" sz="3200" b="1" dirty="0">
                <a:solidFill>
                  <a:schemeClr val="accent1"/>
                </a:solidFill>
              </a:rPr>
              <a:t>Marc Gibson </a:t>
            </a:r>
          </a:p>
          <a:p>
            <a:r>
              <a:rPr lang="en-US" sz="3200" dirty="0">
                <a:solidFill>
                  <a:schemeClr val="bg1"/>
                </a:solidFill>
              </a:rPr>
              <a:t>Associate Vice Chancellor for Research, Innovation &amp; Economic Development</a:t>
            </a:r>
          </a:p>
          <a:p>
            <a:endParaRPr lang="en-US" sz="3200" dirty="0">
              <a:solidFill>
                <a:schemeClr val="bg2"/>
              </a:solidFill>
            </a:endParaRPr>
          </a:p>
          <a:p>
            <a:r>
              <a:rPr lang="en-US" sz="3200" dirty="0">
                <a:solidFill>
                  <a:schemeClr val="bg2"/>
                </a:solidFill>
              </a:rPr>
              <a:t>865-250-0960 mobile</a:t>
            </a:r>
          </a:p>
          <a:p>
            <a:r>
              <a:rPr lang="en-US" sz="3200" dirty="0">
                <a:solidFill>
                  <a:schemeClr val="bg2"/>
                </a:solidFill>
              </a:rPr>
              <a:t>865-974-7592 office</a:t>
            </a:r>
          </a:p>
          <a:p>
            <a:r>
              <a:rPr lang="en-US" sz="3200" i="1" dirty="0">
                <a:solidFill>
                  <a:schemeClr val="bg2"/>
                </a:solidFill>
              </a:rPr>
              <a:t>mgibson4@utk.edu</a:t>
            </a:r>
          </a:p>
          <a:p>
            <a:endParaRPr lang="en-US" sz="3200" dirty="0">
              <a:solidFill>
                <a:schemeClr val="bg2"/>
              </a:solidFill>
            </a:endParaRPr>
          </a:p>
        </p:txBody>
      </p:sp>
      <p:pic>
        <p:nvPicPr>
          <p:cNvPr id="8" name="Picture 7">
            <a:extLst>
              <a:ext uri="{FF2B5EF4-FFF2-40B4-BE49-F238E27FC236}">
                <a16:creationId xmlns:a16="http://schemas.microsoft.com/office/drawing/2014/main" id="{A21FC2C2-3309-4443-AD82-362963DB1A2F}"/>
              </a:ext>
            </a:extLst>
          </p:cNvPr>
          <p:cNvPicPr>
            <a:picLocks noChangeAspect="1"/>
          </p:cNvPicPr>
          <p:nvPr/>
        </p:nvPicPr>
        <p:blipFill rotWithShape="1">
          <a:blip r:embed="rId4"/>
          <a:srcRect l="3589" t="3589" r="3589" b="3589"/>
          <a:stretch/>
        </p:blipFill>
        <p:spPr>
          <a:xfrm>
            <a:off x="2417547" y="2499898"/>
            <a:ext cx="1317722" cy="1317722"/>
          </a:xfrm>
          <a:prstGeom prst="ellipse">
            <a:avLst/>
          </a:prstGeom>
        </p:spPr>
      </p:pic>
    </p:spTree>
    <p:extLst>
      <p:ext uri="{BB962C8B-B14F-4D97-AF65-F5344CB8AC3E}">
        <p14:creationId xmlns:p14="http://schemas.microsoft.com/office/powerpoint/2010/main" val="384258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6" name="Title 3">
            <a:extLst>
              <a:ext uri="{FF2B5EF4-FFF2-40B4-BE49-F238E27FC236}">
                <a16:creationId xmlns:a16="http://schemas.microsoft.com/office/drawing/2014/main" id="{2475627F-68F3-B492-6DC1-FBBAC0F662F2}"/>
              </a:ext>
            </a:extLst>
          </p:cNvPr>
          <p:cNvSpPr txBox="1">
            <a:spLocks/>
          </p:cNvSpPr>
          <p:nvPr/>
        </p:nvSpPr>
        <p:spPr>
          <a:xfrm>
            <a:off x="457200" y="4570899"/>
            <a:ext cx="11277600" cy="1123761"/>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a:lstStyle>
          <a:p>
            <a:endParaRPr lang="en-US" sz="3000"/>
          </a:p>
        </p:txBody>
      </p:sp>
      <p:sp>
        <p:nvSpPr>
          <p:cNvPr id="5" name="Rectangle 4">
            <a:extLst>
              <a:ext uri="{FF2B5EF4-FFF2-40B4-BE49-F238E27FC236}">
                <a16:creationId xmlns:a16="http://schemas.microsoft.com/office/drawing/2014/main" id="{5410F79F-BF07-E9AF-536F-E5DC0F5995DE}"/>
              </a:ext>
            </a:extLst>
          </p:cNvPr>
          <p:cNvSpPr/>
          <p:nvPr/>
        </p:nvSpPr>
        <p:spPr>
          <a:xfrm>
            <a:off x="2349435" y="882307"/>
            <a:ext cx="7354636" cy="4812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President and Vice President view a 3D-printed carbon fiber Shelby  Cobra car during a tour of Techmer PM | The White House">
            <a:extLst>
              <a:ext uri="{FF2B5EF4-FFF2-40B4-BE49-F238E27FC236}">
                <a16:creationId xmlns:a16="http://schemas.microsoft.com/office/drawing/2014/main" id="{CF916ED3-7BEA-5CD3-04A7-C8679FBAE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439" y="562821"/>
            <a:ext cx="6979921" cy="46532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jects and Partners - University of Tennessee Research Foundation">
            <a:extLst>
              <a:ext uri="{FF2B5EF4-FFF2-40B4-BE49-F238E27FC236}">
                <a16:creationId xmlns:a16="http://schemas.microsoft.com/office/drawing/2014/main" id="{D26C83C7-D37D-E9FA-8B70-790E7AA84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2710" y="5061692"/>
            <a:ext cx="1482090" cy="74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807200" y="1599045"/>
            <a:ext cx="5130800" cy="3964709"/>
          </a:xfrm>
          <a:prstGeom prst="rect">
            <a:avLst/>
          </a:prstGeom>
        </p:spPr>
      </p:pic>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4" name="Title 3">
            <a:extLst>
              <a:ext uri="{FF2B5EF4-FFF2-40B4-BE49-F238E27FC236}">
                <a16:creationId xmlns:a16="http://schemas.microsoft.com/office/drawing/2014/main" id="{F1F3E52E-EF5C-4F1B-85DB-86102FF6A895}"/>
              </a:ext>
            </a:extLst>
          </p:cNvPr>
          <p:cNvSpPr>
            <a:spLocks noGrp="1"/>
          </p:cNvSpPr>
          <p:nvPr>
            <p:ph type="title"/>
          </p:nvPr>
        </p:nvSpPr>
        <p:spPr>
          <a:xfrm>
            <a:off x="457200" y="2104058"/>
            <a:ext cx="11277600" cy="1123761"/>
          </a:xfrm>
        </p:spPr>
        <p:txBody>
          <a:bodyPr>
            <a:normAutofit fontScale="90000"/>
          </a:bodyPr>
          <a:lstStyle/>
          <a:p>
            <a:r>
              <a:rPr lang="en-US" dirty="0"/>
              <a:t>Making Life &amp; Lives Better </a:t>
            </a:r>
            <a:br>
              <a:rPr lang="en-US" dirty="0"/>
            </a:br>
            <a:r>
              <a:rPr lang="en-US" dirty="0"/>
              <a:t>In </a:t>
            </a:r>
            <a:r>
              <a:rPr lang="en-US" dirty="0">
                <a:solidFill>
                  <a:srgbClr val="EB8C2E"/>
                </a:solidFill>
              </a:rPr>
              <a:t>Tennessee &amp; Beyond</a:t>
            </a:r>
          </a:p>
        </p:txBody>
      </p:sp>
      <p:sp>
        <p:nvSpPr>
          <p:cNvPr id="5" name="Text Placeholder 4">
            <a:extLst>
              <a:ext uri="{FF2B5EF4-FFF2-40B4-BE49-F238E27FC236}">
                <a16:creationId xmlns:a16="http://schemas.microsoft.com/office/drawing/2014/main" id="{969E1EB6-2C8B-BC8B-66E2-1D62B61DF51F}"/>
              </a:ext>
            </a:extLst>
          </p:cNvPr>
          <p:cNvSpPr>
            <a:spLocks noGrp="1"/>
          </p:cNvSpPr>
          <p:nvPr>
            <p:ph type="body" idx="1"/>
          </p:nvPr>
        </p:nvSpPr>
        <p:spPr>
          <a:xfrm>
            <a:off x="457200" y="4469722"/>
            <a:ext cx="11277600" cy="1316037"/>
          </a:xfrm>
        </p:spPr>
        <p:txBody>
          <a:bodyPr/>
          <a:lstStyle/>
          <a:p>
            <a:r>
              <a:rPr lang="en-US" dirty="0"/>
              <a:t>Marc Gibson</a:t>
            </a:r>
          </a:p>
          <a:p>
            <a:r>
              <a:rPr lang="en-US" dirty="0"/>
              <a:t>Associate Vice Chancellor for Research, Innovation &amp; Economic Development</a:t>
            </a:r>
          </a:p>
        </p:txBody>
      </p:sp>
      <p:pic>
        <p:nvPicPr>
          <p:cNvPr id="9" name="Picture 8">
            <a:extLst>
              <a:ext uri="{FF2B5EF4-FFF2-40B4-BE49-F238E27FC236}">
                <a16:creationId xmlns:a16="http://schemas.microsoft.com/office/drawing/2014/main" id="{3C07E3DA-C649-6EA2-30DA-80BCA7392D3B}"/>
              </a:ext>
            </a:extLst>
          </p:cNvPr>
          <p:cNvPicPr>
            <a:picLocks noChangeAspect="1"/>
          </p:cNvPicPr>
          <p:nvPr/>
        </p:nvPicPr>
        <p:blipFill>
          <a:blip r:embed="rId4"/>
          <a:stretch>
            <a:fillRect/>
          </a:stretch>
        </p:blipFill>
        <p:spPr>
          <a:xfrm>
            <a:off x="4206240" y="384789"/>
            <a:ext cx="4183380" cy="631013"/>
          </a:xfrm>
          <a:prstGeom prst="rect">
            <a:avLst/>
          </a:prstGeom>
        </p:spPr>
      </p:pic>
    </p:spTree>
    <p:extLst>
      <p:ext uri="{BB962C8B-B14F-4D97-AF65-F5344CB8AC3E}">
        <p14:creationId xmlns:p14="http://schemas.microsoft.com/office/powerpoint/2010/main" val="27105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day Vaidya works at the Fibers and Composites Manufacturing Facility -  Tickle College of Engineering">
            <a:extLst>
              <a:ext uri="{FF2B5EF4-FFF2-40B4-BE49-F238E27FC236}">
                <a16:creationId xmlns:a16="http://schemas.microsoft.com/office/drawing/2014/main" id="{F24DFF1B-A52F-E142-A76F-F429ED208E2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87" r="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5" name="UTK Horiz_R">
            <a:extLst>
              <a:ext uri="{FF2B5EF4-FFF2-40B4-BE49-F238E27FC236}">
                <a16:creationId xmlns:a16="http://schemas.microsoft.com/office/drawing/2014/main" id="{DAA3EA9D-7EF3-4A6A-ADDE-FF286F7663DB}"/>
              </a:ext>
            </a:extLst>
          </p:cNvPr>
          <p:cNvGrpSpPr>
            <a:grpSpLocks noChangeAspect="1"/>
          </p:cNvGrpSpPr>
          <p:nvPr/>
        </p:nvGrpSpPr>
        <p:grpSpPr bwMode="auto">
          <a:xfrm>
            <a:off x="10557955" y="6320597"/>
            <a:ext cx="1404165" cy="315023"/>
            <a:chOff x="0" y="1299"/>
            <a:chExt cx="7680" cy="1723"/>
          </a:xfrm>
        </p:grpSpPr>
        <p:sp>
          <p:nvSpPr>
            <p:cNvPr id="6" name="T fill">
              <a:extLst>
                <a:ext uri="{FF2B5EF4-FFF2-40B4-BE49-F238E27FC236}">
                  <a16:creationId xmlns:a16="http://schemas.microsoft.com/office/drawing/2014/main" id="{9FF11689-B07A-4249-8712-D8DDF52C19F9}"/>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ype">
              <a:extLst>
                <a:ext uri="{FF2B5EF4-FFF2-40B4-BE49-F238E27FC236}">
                  <a16:creationId xmlns:a16="http://schemas.microsoft.com/office/drawing/2014/main" id="{79024A3F-CB47-4D40-AB8B-8FAECAEEA9D7}"/>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Power T">
              <a:extLst>
                <a:ext uri="{FF2B5EF4-FFF2-40B4-BE49-F238E27FC236}">
                  <a16:creationId xmlns:a16="http://schemas.microsoft.com/office/drawing/2014/main" id="{4B4066A6-D53A-4BFE-806D-C8A1B8423E8F}"/>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a:extLst>
              <a:ext uri="{FF2B5EF4-FFF2-40B4-BE49-F238E27FC236}">
                <a16:creationId xmlns:a16="http://schemas.microsoft.com/office/drawing/2014/main" id="{050B2190-5560-4760-BD7C-FA5D2B11C287}"/>
              </a:ext>
            </a:extLst>
          </p:cNvPr>
          <p:cNvSpPr/>
          <p:nvPr/>
        </p:nvSpPr>
        <p:spPr>
          <a:xfrm>
            <a:off x="-3048" y="3312311"/>
            <a:ext cx="12192000" cy="2908488"/>
          </a:xfrm>
          <a:prstGeom prst="rect">
            <a:avLst/>
          </a:prstGeom>
          <a:solidFill>
            <a:srgbClr val="58595B">
              <a:alpha val="83137"/>
            </a:srgbClr>
          </a:solidFill>
          <a:ln w="12700">
            <a:miter lim="400000"/>
          </a:ln>
        </p:spPr>
        <p:txBody>
          <a:bodyPr lIns="38100" tIns="38100" rIns="38100" bIns="38100" anchor="ctr"/>
          <a:lstStyle/>
          <a:p>
            <a:pPr algn="ctr" defTabSz="228600" hangingPunct="0">
              <a:lnSpc>
                <a:spcPct val="80000"/>
              </a:lnSpc>
              <a:defRPr baseline="-14814">
                <a:solidFill>
                  <a:srgbClr val="4267B2"/>
                </a:solidFill>
              </a:defRPr>
            </a:pPr>
            <a:endParaRPr sz="2700" kern="0" baseline="-14814">
              <a:solidFill>
                <a:srgbClr val="4267B2"/>
              </a:solidFill>
              <a:latin typeface="FreightSansLFPro"/>
              <a:sym typeface="FreightSansLFPro"/>
            </a:endParaRPr>
          </a:p>
        </p:txBody>
      </p:sp>
      <p:sp>
        <p:nvSpPr>
          <p:cNvPr id="10" name="TextBox 9">
            <a:extLst>
              <a:ext uri="{FF2B5EF4-FFF2-40B4-BE49-F238E27FC236}">
                <a16:creationId xmlns:a16="http://schemas.microsoft.com/office/drawing/2014/main" id="{6D37507E-1554-4D64-B878-F272D81B6591}"/>
              </a:ext>
            </a:extLst>
          </p:cNvPr>
          <p:cNvSpPr txBox="1"/>
          <p:nvPr/>
        </p:nvSpPr>
        <p:spPr>
          <a:xfrm>
            <a:off x="356425" y="3312311"/>
            <a:ext cx="11579916" cy="2326791"/>
          </a:xfrm>
          <a:prstGeom prst="rect">
            <a:avLst/>
          </a:prstGeom>
          <a:noFill/>
        </p:spPr>
        <p:txBody>
          <a:bodyPr wrap="square" lIns="0" tIns="0" rIns="0" bIns="0" rtlCol="0">
            <a:spAutoFit/>
          </a:bodyPr>
          <a:lstStyle/>
          <a:p>
            <a:pPr algn="ctr">
              <a:lnSpc>
                <a:spcPct val="90000"/>
              </a:lnSpc>
            </a:pPr>
            <a:r>
              <a:rPr lang="en-US" sz="2400" dirty="0">
                <a:solidFill>
                  <a:schemeClr val="bg2"/>
                </a:solidFill>
              </a:rPr>
              <a:t>“</a:t>
            </a:r>
            <a:r>
              <a:rPr lang="en-US" sz="2400" b="0" i="0" u="none" strike="noStrike" dirty="0">
                <a:solidFill>
                  <a:schemeClr val="bg2"/>
                </a:solidFill>
                <a:effectLst/>
                <a:latin typeface="+mj-lt"/>
              </a:rPr>
              <a:t>IACMI with its 130+ member partners brings unique opportunities to East TN and beyond to engage and collaborate with industry on tangible pre-commercialization R&amp;D projects. UT students, faculty and staff engage directly on industry relevant projects on light weighting, energy, next generation materials and manufacturing applied to automotive, wind, gas storage, infrastructure, power, health care, sporting and industrial sectors. Their work is creating a trained work force and holistic solutions for the US competitiveness in next generation processes and products.”</a:t>
            </a:r>
            <a:endParaRPr lang="en-US" sz="2400" dirty="0">
              <a:solidFill>
                <a:schemeClr val="bg2"/>
              </a:solidFill>
              <a:latin typeface="+mj-lt"/>
            </a:endParaRPr>
          </a:p>
        </p:txBody>
      </p:sp>
      <p:sp>
        <p:nvSpPr>
          <p:cNvPr id="13" name="TextBox 12">
            <a:extLst>
              <a:ext uri="{FF2B5EF4-FFF2-40B4-BE49-F238E27FC236}">
                <a16:creationId xmlns:a16="http://schemas.microsoft.com/office/drawing/2014/main" id="{15FB001E-C9C5-4D22-A9AC-0C37A9D47C28}"/>
              </a:ext>
            </a:extLst>
          </p:cNvPr>
          <p:cNvSpPr txBox="1"/>
          <p:nvPr/>
        </p:nvSpPr>
        <p:spPr>
          <a:xfrm>
            <a:off x="9536526" y="5807284"/>
            <a:ext cx="3086292" cy="276999"/>
          </a:xfrm>
          <a:prstGeom prst="rect">
            <a:avLst/>
          </a:prstGeom>
          <a:noFill/>
        </p:spPr>
        <p:txBody>
          <a:bodyPr wrap="square" lIns="0" tIns="0" rIns="0" bIns="0" rtlCol="0">
            <a:spAutoFit/>
          </a:bodyPr>
          <a:lstStyle/>
          <a:p>
            <a:pPr algn="l"/>
            <a:r>
              <a:rPr lang="en-US" spc="300" dirty="0">
                <a:solidFill>
                  <a:schemeClr val="bg2"/>
                </a:solidFill>
              </a:rPr>
              <a:t>– Uday Vaidya</a:t>
            </a:r>
          </a:p>
        </p:txBody>
      </p:sp>
    </p:spTree>
    <p:extLst>
      <p:ext uri="{BB962C8B-B14F-4D97-AF65-F5344CB8AC3E}">
        <p14:creationId xmlns:p14="http://schemas.microsoft.com/office/powerpoint/2010/main" val="268187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21" name="Rectangle 20">
            <a:extLst>
              <a:ext uri="{FF2B5EF4-FFF2-40B4-BE49-F238E27FC236}">
                <a16:creationId xmlns:a16="http://schemas.microsoft.com/office/drawing/2014/main" id="{D250144F-DA46-3B90-608A-CBDB82B0F1DD}"/>
              </a:ext>
            </a:extLst>
          </p:cNvPr>
          <p:cNvSpPr/>
          <p:nvPr/>
        </p:nvSpPr>
        <p:spPr>
          <a:xfrm>
            <a:off x="1419059" y="1036484"/>
            <a:ext cx="5661794"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6" name="Title 3">
            <a:extLst>
              <a:ext uri="{FF2B5EF4-FFF2-40B4-BE49-F238E27FC236}">
                <a16:creationId xmlns:a16="http://schemas.microsoft.com/office/drawing/2014/main" id="{2475627F-68F3-B492-6DC1-FBBAC0F662F2}"/>
              </a:ext>
            </a:extLst>
          </p:cNvPr>
          <p:cNvSpPr txBox="1">
            <a:spLocks/>
          </p:cNvSpPr>
          <p:nvPr/>
        </p:nvSpPr>
        <p:spPr>
          <a:xfrm>
            <a:off x="457200" y="4570899"/>
            <a:ext cx="11277600" cy="1123761"/>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a:lstStyle>
          <a:p>
            <a:endParaRPr lang="en-US" sz="3000"/>
          </a:p>
        </p:txBody>
      </p:sp>
      <p:sp>
        <p:nvSpPr>
          <p:cNvPr id="4" name="TextBox 3">
            <a:extLst>
              <a:ext uri="{FF2B5EF4-FFF2-40B4-BE49-F238E27FC236}">
                <a16:creationId xmlns:a16="http://schemas.microsoft.com/office/drawing/2014/main" id="{FA835747-4203-9C8C-AEA3-BBCE200650DD}"/>
              </a:ext>
            </a:extLst>
          </p:cNvPr>
          <p:cNvSpPr txBox="1"/>
          <p:nvPr/>
        </p:nvSpPr>
        <p:spPr>
          <a:xfrm>
            <a:off x="7533561" y="834728"/>
            <a:ext cx="3921918"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dirty="0">
                <a:solidFill>
                  <a:schemeClr val="accent1"/>
                </a:solidFill>
              </a:rPr>
              <a:t>Volkswagen </a:t>
            </a:r>
            <a:r>
              <a:rPr lang="en-US" sz="3200" b="1" dirty="0"/>
              <a:t>Atlas Liftgate Project</a:t>
            </a:r>
            <a:endParaRPr lang="en-US" sz="3200" b="1" dirty="0">
              <a:solidFill>
                <a:schemeClr val="accent1"/>
              </a:solidFill>
            </a:endParaRPr>
          </a:p>
        </p:txBody>
      </p:sp>
      <p:sp>
        <p:nvSpPr>
          <p:cNvPr id="10" name="TextBox 9">
            <a:extLst>
              <a:ext uri="{FF2B5EF4-FFF2-40B4-BE49-F238E27FC236}">
                <a16:creationId xmlns:a16="http://schemas.microsoft.com/office/drawing/2014/main" id="{F56BD41F-6963-4D08-6471-1C0CB8E071F5}"/>
              </a:ext>
            </a:extLst>
          </p:cNvPr>
          <p:cNvSpPr txBox="1"/>
          <p:nvPr/>
        </p:nvSpPr>
        <p:spPr>
          <a:xfrm>
            <a:off x="7533577" y="1940792"/>
            <a:ext cx="4176712"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effectLst/>
                <a:latin typeface="Arial" panose="020B0604020202020204" pitchFamily="34" charset="0"/>
              </a:rPr>
              <a:t>Reducing weight and cost through lightweight body panels</a:t>
            </a:r>
            <a:endParaRPr lang="en-US" dirty="0">
              <a:solidFill>
                <a:srgbClr val="343434"/>
              </a:solidFill>
              <a:latin typeface="Helvetica" pitchFamily="2" charset="0"/>
              <a:cs typeface="Helvetica" pitchFamily="2" charset="0"/>
            </a:endParaRPr>
          </a:p>
          <a:p>
            <a:pPr marL="285750" indent="-285750">
              <a:buFont typeface="Arial" panose="020B0604020202020204" pitchFamily="34" charset="0"/>
              <a:buChar char="•"/>
            </a:pPr>
            <a:endParaRPr lang="en-US" dirty="0">
              <a:solidFill>
                <a:srgbClr val="343434"/>
              </a:solidFill>
              <a:latin typeface="Helvetica" pitchFamily="2" charset="0"/>
              <a:cs typeface="Helvetica" pitchFamily="2"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85F15BCC-59EE-0AB9-7A7D-0A7D0D13B332}"/>
              </a:ext>
            </a:extLst>
          </p:cNvPr>
          <p:cNvSpPr txBox="1"/>
          <p:nvPr/>
        </p:nvSpPr>
        <p:spPr>
          <a:xfrm>
            <a:off x="8961624" y="2956454"/>
            <a:ext cx="3000434" cy="430887"/>
          </a:xfrm>
          <a:prstGeom prst="rect">
            <a:avLst/>
          </a:prstGeom>
          <a:noFill/>
        </p:spPr>
        <p:txBody>
          <a:bodyPr wrap="square" lIns="0" tIns="0" rIns="0" bIns="0" rtlCol="0" anchor="t">
            <a:spAutoFit/>
          </a:bodyPr>
          <a:lstStyle/>
          <a:p>
            <a:r>
              <a:rPr lang="en-US" sz="1400" dirty="0">
                <a:latin typeface="Arial" panose="020B0604020202020204" pitchFamily="34" charset="0"/>
              </a:rPr>
              <a:t>R</a:t>
            </a:r>
            <a:r>
              <a:rPr lang="en-US" sz="1400" dirty="0">
                <a:effectLst/>
                <a:latin typeface="Arial" panose="020B0604020202020204" pitchFamily="34" charset="0"/>
              </a:rPr>
              <a:t>eduction in weight from comparable steel part</a:t>
            </a:r>
            <a:endParaRPr lang="en-US" sz="1400" dirty="0"/>
          </a:p>
        </p:txBody>
      </p:sp>
      <p:sp>
        <p:nvSpPr>
          <p:cNvPr id="9" name="TextBox 8">
            <a:extLst>
              <a:ext uri="{FF2B5EF4-FFF2-40B4-BE49-F238E27FC236}">
                <a16:creationId xmlns:a16="http://schemas.microsoft.com/office/drawing/2014/main" id="{509162AC-785B-4E60-287B-3EEFD8FCFACB}"/>
              </a:ext>
            </a:extLst>
          </p:cNvPr>
          <p:cNvSpPr txBox="1"/>
          <p:nvPr/>
        </p:nvSpPr>
        <p:spPr>
          <a:xfrm>
            <a:off x="7533561" y="2808477"/>
            <a:ext cx="2376005" cy="715581"/>
          </a:xfrm>
          <a:prstGeom prst="rect">
            <a:avLst/>
          </a:prstGeom>
          <a:noFill/>
        </p:spPr>
        <p:txBody>
          <a:bodyPr wrap="square" lIns="91440" tIns="45720" rIns="91440" bIns="45720" rtlCol="0" anchor="ctr">
            <a:spAutoFit/>
          </a:bodyPr>
          <a:lstStyle/>
          <a:p>
            <a:pPr>
              <a:lnSpc>
                <a:spcPct val="90000"/>
              </a:lnSpc>
            </a:pPr>
            <a:r>
              <a:rPr lang="en-US" sz="4500" b="1" dirty="0">
                <a:solidFill>
                  <a:schemeClr val="accent1"/>
                </a:solidFill>
              </a:rPr>
              <a:t>35%</a:t>
            </a:r>
            <a:endParaRPr lang="en-US" dirty="0"/>
          </a:p>
        </p:txBody>
      </p:sp>
      <p:sp>
        <p:nvSpPr>
          <p:cNvPr id="12" name="TextBox 11">
            <a:extLst>
              <a:ext uri="{FF2B5EF4-FFF2-40B4-BE49-F238E27FC236}">
                <a16:creationId xmlns:a16="http://schemas.microsoft.com/office/drawing/2014/main" id="{E6558190-D2B3-22A0-A80A-F172447322F9}"/>
              </a:ext>
            </a:extLst>
          </p:cNvPr>
          <p:cNvSpPr txBox="1"/>
          <p:nvPr/>
        </p:nvSpPr>
        <p:spPr>
          <a:xfrm>
            <a:off x="8961623" y="3577160"/>
            <a:ext cx="3000434" cy="430887"/>
          </a:xfrm>
          <a:prstGeom prst="rect">
            <a:avLst/>
          </a:prstGeom>
          <a:noFill/>
        </p:spPr>
        <p:txBody>
          <a:bodyPr wrap="square" lIns="0" tIns="0" rIns="0" bIns="0" rtlCol="0" anchor="t">
            <a:spAutoFit/>
          </a:bodyPr>
          <a:lstStyle/>
          <a:p>
            <a:r>
              <a:rPr lang="en-US" sz="1400" dirty="0">
                <a:effectLst/>
                <a:latin typeface="Arial" panose="020B0604020202020204" pitchFamily="34" charset="0"/>
              </a:rPr>
              <a:t>Cost competitive with comparable aluminum part</a:t>
            </a:r>
            <a:endParaRPr lang="en-US" dirty="0"/>
          </a:p>
        </p:txBody>
      </p:sp>
      <p:pic>
        <p:nvPicPr>
          <p:cNvPr id="2" name="Picture 7" descr="A picture containing text&#10;&#10;Description automatically generated">
            <a:extLst>
              <a:ext uri="{FF2B5EF4-FFF2-40B4-BE49-F238E27FC236}">
                <a16:creationId xmlns:a16="http://schemas.microsoft.com/office/drawing/2014/main" id="{78020187-2F81-6558-4DC2-BDBD95D0A41E}"/>
              </a:ext>
            </a:extLst>
          </p:cNvPr>
          <p:cNvPicPr>
            <a:picLocks noChangeAspect="1"/>
          </p:cNvPicPr>
          <p:nvPr/>
        </p:nvPicPr>
        <p:blipFill>
          <a:blip r:embed="rId4"/>
          <a:stretch>
            <a:fillRect/>
          </a:stretch>
        </p:blipFill>
        <p:spPr>
          <a:xfrm>
            <a:off x="3230378" y="5240895"/>
            <a:ext cx="2555948" cy="469430"/>
          </a:xfrm>
          <a:prstGeom prst="rect">
            <a:avLst/>
          </a:prstGeom>
        </p:spPr>
      </p:pic>
      <p:sp>
        <p:nvSpPr>
          <p:cNvPr id="13" name="TextBox 12">
            <a:extLst>
              <a:ext uri="{FF2B5EF4-FFF2-40B4-BE49-F238E27FC236}">
                <a16:creationId xmlns:a16="http://schemas.microsoft.com/office/drawing/2014/main" id="{94A3D328-C5E6-3E91-4F8E-828DDAED89F6}"/>
              </a:ext>
            </a:extLst>
          </p:cNvPr>
          <p:cNvSpPr txBox="1"/>
          <p:nvPr/>
        </p:nvSpPr>
        <p:spPr>
          <a:xfrm>
            <a:off x="8961623" y="4153106"/>
            <a:ext cx="3000434" cy="646331"/>
          </a:xfrm>
          <a:prstGeom prst="rect">
            <a:avLst/>
          </a:prstGeom>
          <a:noFill/>
        </p:spPr>
        <p:txBody>
          <a:bodyPr wrap="square" lIns="0" tIns="0" rIns="0" bIns="0" rtlCol="0" anchor="t">
            <a:spAutoFit/>
          </a:bodyPr>
          <a:lstStyle/>
          <a:p>
            <a:r>
              <a:rPr lang="en-US" sz="1400" dirty="0">
                <a:effectLst/>
                <a:latin typeface="Arial" panose="020B0604020202020204" pitchFamily="34" charset="0"/>
              </a:rPr>
              <a:t>Through the substantial weight saving, a reduction in use-phase emission was proven</a:t>
            </a:r>
            <a:endParaRPr lang="en-US" dirty="0"/>
          </a:p>
        </p:txBody>
      </p:sp>
      <p:sp>
        <p:nvSpPr>
          <p:cNvPr id="14" name="TextBox 13">
            <a:extLst>
              <a:ext uri="{FF2B5EF4-FFF2-40B4-BE49-F238E27FC236}">
                <a16:creationId xmlns:a16="http://schemas.microsoft.com/office/drawing/2014/main" id="{84CB1AB5-2D85-9057-5A78-291FC809E102}"/>
              </a:ext>
            </a:extLst>
          </p:cNvPr>
          <p:cNvSpPr txBox="1"/>
          <p:nvPr/>
        </p:nvSpPr>
        <p:spPr>
          <a:xfrm>
            <a:off x="8961623" y="4929300"/>
            <a:ext cx="3000434" cy="430887"/>
          </a:xfrm>
          <a:prstGeom prst="rect">
            <a:avLst/>
          </a:prstGeom>
          <a:noFill/>
        </p:spPr>
        <p:txBody>
          <a:bodyPr wrap="square" lIns="0" tIns="0" rIns="0" bIns="0" rtlCol="0" anchor="t">
            <a:spAutoFit/>
          </a:bodyPr>
          <a:lstStyle/>
          <a:p>
            <a:r>
              <a:rPr lang="en-US" sz="1400" dirty="0">
                <a:effectLst/>
                <a:latin typeface="Arial" panose="020B0604020202020204" pitchFamily="34" charset="0"/>
              </a:rPr>
              <a:t>production costs less than aluminum version of the lift gate</a:t>
            </a:r>
            <a:endParaRPr lang="en-US" dirty="0"/>
          </a:p>
        </p:txBody>
      </p:sp>
      <p:pic>
        <p:nvPicPr>
          <p:cNvPr id="2052" name="Picture 4" descr="The Germans Are Coming » Compass">
            <a:extLst>
              <a:ext uri="{FF2B5EF4-FFF2-40B4-BE49-F238E27FC236}">
                <a16:creationId xmlns:a16="http://schemas.microsoft.com/office/drawing/2014/main" id="{BE552211-F61F-E237-AD31-E47D754B4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85" y="336438"/>
            <a:ext cx="6334054" cy="421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2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17082" y="1628131"/>
            <a:ext cx="5130800" cy="3964709"/>
          </a:xfrm>
          <a:prstGeom prst="rect">
            <a:avLst/>
          </a:prstGeom>
        </p:spPr>
      </p:pic>
      <p:sp>
        <p:nvSpPr>
          <p:cNvPr id="21" name="Rectangle 20">
            <a:extLst>
              <a:ext uri="{FF2B5EF4-FFF2-40B4-BE49-F238E27FC236}">
                <a16:creationId xmlns:a16="http://schemas.microsoft.com/office/drawing/2014/main" id="{D250144F-DA46-3B90-608A-CBDB82B0F1DD}"/>
              </a:ext>
            </a:extLst>
          </p:cNvPr>
          <p:cNvSpPr/>
          <p:nvPr/>
        </p:nvSpPr>
        <p:spPr>
          <a:xfrm>
            <a:off x="1721559" y="958114"/>
            <a:ext cx="5499599" cy="3945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388776" y="124408"/>
            <a:ext cx="5130800" cy="3964709"/>
          </a:xfrm>
          <a:prstGeom prst="rect">
            <a:avLst/>
          </a:prstGeom>
        </p:spPr>
      </p:pic>
      <p:sp>
        <p:nvSpPr>
          <p:cNvPr id="4" name="TextBox 3">
            <a:extLst>
              <a:ext uri="{FF2B5EF4-FFF2-40B4-BE49-F238E27FC236}">
                <a16:creationId xmlns:a16="http://schemas.microsoft.com/office/drawing/2014/main" id="{57842D99-493F-177F-B9CB-7A7E7C9D9DF4}"/>
              </a:ext>
            </a:extLst>
          </p:cNvPr>
          <p:cNvSpPr txBox="1"/>
          <p:nvPr/>
        </p:nvSpPr>
        <p:spPr>
          <a:xfrm>
            <a:off x="2884779" y="5377654"/>
            <a:ext cx="2634797" cy="553998"/>
          </a:xfrm>
          <a:prstGeom prst="rect">
            <a:avLst/>
          </a:prstGeom>
          <a:noFill/>
        </p:spPr>
        <p:txBody>
          <a:bodyPr wrap="square" lIns="91440" tIns="45720" rIns="91440" bIns="45720" rtlCol="0" anchor="ctr">
            <a:spAutoFit/>
          </a:bodyPr>
          <a:lstStyle/>
          <a:p>
            <a:pPr>
              <a:lnSpc>
                <a:spcPct val="90000"/>
              </a:lnSpc>
            </a:pPr>
            <a:r>
              <a:rPr lang="en-US" sz="5000" b="1" baseline="30000" dirty="0">
                <a:solidFill>
                  <a:schemeClr val="accent1"/>
                </a:solidFill>
              </a:rPr>
              <a:t>150,000</a:t>
            </a:r>
          </a:p>
        </p:txBody>
      </p:sp>
      <p:sp>
        <p:nvSpPr>
          <p:cNvPr id="10" name="Title 3">
            <a:extLst>
              <a:ext uri="{FF2B5EF4-FFF2-40B4-BE49-F238E27FC236}">
                <a16:creationId xmlns:a16="http://schemas.microsoft.com/office/drawing/2014/main" id="{4CC06200-96AF-CC9E-5296-B2372DD59144}"/>
              </a:ext>
            </a:extLst>
          </p:cNvPr>
          <p:cNvSpPr txBox="1">
            <a:spLocks/>
          </p:cNvSpPr>
          <p:nvPr/>
        </p:nvSpPr>
        <p:spPr>
          <a:xfrm>
            <a:off x="7526277" y="1625271"/>
            <a:ext cx="4795077" cy="516370"/>
          </a:xfrm>
          <a:prstGeom prst="rect">
            <a:avLst/>
          </a:prstGeom>
        </p:spPr>
        <p:txBody>
          <a:bodyPr vert="horz"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t>New </a:t>
            </a:r>
            <a:r>
              <a:rPr lang="en-US" sz="3000" b="1" dirty="0">
                <a:solidFill>
                  <a:schemeClr val="accent1"/>
                </a:solidFill>
              </a:rPr>
              <a:t>Composite Bridge </a:t>
            </a:r>
            <a:r>
              <a:rPr lang="en-US" sz="3000" b="1" dirty="0"/>
              <a:t>Showcases </a:t>
            </a:r>
            <a:r>
              <a:rPr lang="en-US" sz="3000" b="1" dirty="0">
                <a:solidFill>
                  <a:schemeClr val="accent1"/>
                </a:solidFill>
              </a:rPr>
              <a:t>Sustainable Solution </a:t>
            </a:r>
            <a:r>
              <a:rPr lang="en-US" sz="3000" b="1" dirty="0"/>
              <a:t>for Rural Community.</a:t>
            </a:r>
            <a:r>
              <a:rPr lang="en-US" sz="3000" b="1" dirty="0">
                <a:solidFill>
                  <a:schemeClr val="accent1"/>
                </a:solidFill>
              </a:rPr>
              <a:t> </a:t>
            </a:r>
            <a:endParaRPr lang="en-US" sz="4600" b="1" dirty="0">
              <a:solidFill>
                <a:schemeClr val="accent1"/>
              </a:solidFill>
            </a:endParaRPr>
          </a:p>
        </p:txBody>
      </p:sp>
      <p:sp>
        <p:nvSpPr>
          <p:cNvPr id="14" name="TextBox 13">
            <a:extLst>
              <a:ext uri="{FF2B5EF4-FFF2-40B4-BE49-F238E27FC236}">
                <a16:creationId xmlns:a16="http://schemas.microsoft.com/office/drawing/2014/main" id="{A9CC037B-3CD2-C3CF-937B-9D7422BA0948}"/>
              </a:ext>
            </a:extLst>
          </p:cNvPr>
          <p:cNvSpPr txBox="1"/>
          <p:nvPr/>
        </p:nvSpPr>
        <p:spPr>
          <a:xfrm>
            <a:off x="4753612" y="5200509"/>
            <a:ext cx="1950889" cy="646331"/>
          </a:xfrm>
          <a:prstGeom prst="rect">
            <a:avLst/>
          </a:prstGeom>
          <a:noFill/>
        </p:spPr>
        <p:txBody>
          <a:bodyPr wrap="square" lIns="0" tIns="0" rIns="0" bIns="0" rtlCol="0" anchor="t">
            <a:spAutoFit/>
          </a:bodyPr>
          <a:lstStyle/>
          <a:p>
            <a:r>
              <a:rPr lang="en-US" sz="1400" dirty="0"/>
              <a:t>U.S. bridges are structurally deficient or obsolete </a:t>
            </a:r>
          </a:p>
        </p:txBody>
      </p:sp>
      <p:sp>
        <p:nvSpPr>
          <p:cNvPr id="16" name="TextBox 15">
            <a:extLst>
              <a:ext uri="{FF2B5EF4-FFF2-40B4-BE49-F238E27FC236}">
                <a16:creationId xmlns:a16="http://schemas.microsoft.com/office/drawing/2014/main" id="{EC5E4828-5BF9-8AF6-5586-0779F6BDD782}"/>
              </a:ext>
            </a:extLst>
          </p:cNvPr>
          <p:cNvSpPr txBox="1"/>
          <p:nvPr/>
        </p:nvSpPr>
        <p:spPr>
          <a:xfrm>
            <a:off x="7703127" y="2403599"/>
            <a:ext cx="4015590" cy="1938992"/>
          </a:xfrm>
          <a:prstGeom prst="rect">
            <a:avLst/>
          </a:prstGeom>
          <a:noFill/>
        </p:spPr>
        <p:txBody>
          <a:bodyPr wrap="square" lIns="0" tIns="0" rIns="0" bIns="0" rtlCol="0" anchor="t">
            <a:spAutoFit/>
          </a:bodyPr>
          <a:lstStyle/>
          <a:p>
            <a:r>
              <a:rPr lang="en-US" b="1" dirty="0">
                <a:solidFill>
                  <a:schemeClr val="accent1"/>
                </a:solidFill>
              </a:rPr>
              <a:t>Fiber-Reinforced-Polymer</a:t>
            </a:r>
            <a:r>
              <a:rPr lang="en-US" b="1" dirty="0"/>
              <a:t> Smart Composite Bridge Deck</a:t>
            </a:r>
          </a:p>
          <a:p>
            <a:endParaRPr lang="en-US" b="1" dirty="0"/>
          </a:p>
          <a:p>
            <a:r>
              <a:rPr lang="en-US" b="1" dirty="0"/>
              <a:t>With built-in sensors, this </a:t>
            </a:r>
            <a:r>
              <a:rPr lang="en-US" b="1" dirty="0">
                <a:solidFill>
                  <a:schemeClr val="accent1"/>
                </a:solidFill>
              </a:rPr>
              <a:t>SMART</a:t>
            </a:r>
            <a:r>
              <a:rPr lang="en-US" b="1" dirty="0"/>
              <a:t> bridge can be monitored to ensure </a:t>
            </a:r>
            <a:r>
              <a:rPr lang="en-US" b="1" dirty="0">
                <a:solidFill>
                  <a:schemeClr val="accent1"/>
                </a:solidFill>
              </a:rPr>
              <a:t>stability and performance</a:t>
            </a:r>
            <a:r>
              <a:rPr lang="en-US" b="1" dirty="0"/>
              <a:t>.</a:t>
            </a:r>
          </a:p>
          <a:p>
            <a:endParaRPr lang="en-US" b="1" dirty="0"/>
          </a:p>
        </p:txBody>
      </p:sp>
      <p:pic>
        <p:nvPicPr>
          <p:cNvPr id="4098" name="Picture 2" descr="New Composite Bridge in Tennessee Showcases Sustainable Solution for Aging  Infrastructure">
            <a:extLst>
              <a:ext uri="{FF2B5EF4-FFF2-40B4-BE49-F238E27FC236}">
                <a16:creationId xmlns:a16="http://schemas.microsoft.com/office/drawing/2014/main" id="{D1FA427A-F9F3-409D-1E32-B2AD1837A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835" y="873302"/>
            <a:ext cx="6000539" cy="37503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11A409-9BA6-BE45-05B9-7BF295122C94}"/>
              </a:ext>
            </a:extLst>
          </p:cNvPr>
          <p:cNvSpPr/>
          <p:nvPr/>
        </p:nvSpPr>
        <p:spPr>
          <a:xfrm>
            <a:off x="10424411" y="4386976"/>
            <a:ext cx="1143287" cy="1549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New Composite Bridge Showcases Sustainable Solution - News">
            <a:extLst>
              <a:ext uri="{FF2B5EF4-FFF2-40B4-BE49-F238E27FC236}">
                <a16:creationId xmlns:a16="http://schemas.microsoft.com/office/drawing/2014/main" id="{F621EAFC-2A22-6950-B87E-9F71AB39F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3857" y="4327550"/>
            <a:ext cx="1093617" cy="15037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AF300C-DA63-D4AB-D9B5-B5D359D64525}"/>
              </a:ext>
            </a:extLst>
          </p:cNvPr>
          <p:cNvSpPr txBox="1"/>
          <p:nvPr/>
        </p:nvSpPr>
        <p:spPr>
          <a:xfrm>
            <a:off x="8473522" y="5122147"/>
            <a:ext cx="1950889" cy="215444"/>
          </a:xfrm>
          <a:prstGeom prst="rect">
            <a:avLst/>
          </a:prstGeom>
          <a:noFill/>
        </p:spPr>
        <p:txBody>
          <a:bodyPr wrap="square" lIns="0" tIns="0" rIns="0" bIns="0" rtlCol="0" anchor="t">
            <a:spAutoFit/>
          </a:bodyPr>
          <a:lstStyle/>
          <a:p>
            <a:r>
              <a:rPr lang="en-US" sz="1400" dirty="0"/>
              <a:t>- </a:t>
            </a:r>
            <a:r>
              <a:rPr lang="en-US" sz="1400" dirty="0" err="1"/>
              <a:t>Dayakar</a:t>
            </a:r>
            <a:r>
              <a:rPr lang="en-US" sz="1400" dirty="0"/>
              <a:t> </a:t>
            </a:r>
            <a:r>
              <a:rPr lang="en-US" sz="1400" dirty="0" err="1"/>
              <a:t>Penumadu</a:t>
            </a:r>
            <a:r>
              <a:rPr lang="en-US" sz="1400" dirty="0"/>
              <a:t> </a:t>
            </a:r>
          </a:p>
        </p:txBody>
      </p:sp>
    </p:spTree>
    <p:extLst>
      <p:ext uri="{BB962C8B-B14F-4D97-AF65-F5344CB8AC3E}">
        <p14:creationId xmlns:p14="http://schemas.microsoft.com/office/powerpoint/2010/main" val="20899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21" name="Rectangle 20">
            <a:extLst>
              <a:ext uri="{FF2B5EF4-FFF2-40B4-BE49-F238E27FC236}">
                <a16:creationId xmlns:a16="http://schemas.microsoft.com/office/drawing/2014/main" id="{D250144F-DA46-3B90-608A-CBDB82B0F1DD}"/>
              </a:ext>
            </a:extLst>
          </p:cNvPr>
          <p:cNvSpPr/>
          <p:nvPr/>
        </p:nvSpPr>
        <p:spPr>
          <a:xfrm>
            <a:off x="1180634" y="840233"/>
            <a:ext cx="5661794"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2" name="Title 3">
            <a:extLst>
              <a:ext uri="{FF2B5EF4-FFF2-40B4-BE49-F238E27FC236}">
                <a16:creationId xmlns:a16="http://schemas.microsoft.com/office/drawing/2014/main" id="{C5599A47-7997-7BF6-53D7-559F2662E71A}"/>
              </a:ext>
            </a:extLst>
          </p:cNvPr>
          <p:cNvSpPr txBox="1">
            <a:spLocks/>
          </p:cNvSpPr>
          <p:nvPr/>
        </p:nvSpPr>
        <p:spPr>
          <a:xfrm>
            <a:off x="7266686" y="1942372"/>
            <a:ext cx="4795077" cy="516370"/>
          </a:xfrm>
          <a:prstGeom prst="rect">
            <a:avLst/>
          </a:prstGeom>
        </p:spPr>
        <p:txBody>
          <a:bodyPr vert="horz" lIns="0" tIns="0" rIns="0" bIns="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chemeClr val="accent1"/>
                </a:solidFill>
              </a:rPr>
              <a:t>America’s Cutting Edge </a:t>
            </a:r>
            <a:r>
              <a:rPr lang="en-US" sz="3000" b="1" dirty="0"/>
              <a:t>is supported by the Department of Defense</a:t>
            </a:r>
            <a:endParaRPr lang="en-US" sz="4600" b="1" dirty="0">
              <a:solidFill>
                <a:schemeClr val="accent1"/>
              </a:solidFill>
            </a:endParaRPr>
          </a:p>
        </p:txBody>
      </p:sp>
      <p:pic>
        <p:nvPicPr>
          <p:cNvPr id="3" name="Picture 2" descr="About 1 — Schmitz Manufacturing Research &amp; Technology LLC">
            <a:extLst>
              <a:ext uri="{FF2B5EF4-FFF2-40B4-BE49-F238E27FC236}">
                <a16:creationId xmlns:a16="http://schemas.microsoft.com/office/drawing/2014/main" id="{75738A3F-4B71-82C7-B891-602070405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72" y="405713"/>
            <a:ext cx="5998145" cy="3999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CE - Machine Tool Research Center">
            <a:extLst>
              <a:ext uri="{FF2B5EF4-FFF2-40B4-BE49-F238E27FC236}">
                <a16:creationId xmlns:a16="http://schemas.microsoft.com/office/drawing/2014/main" id="{43E103E2-FB7F-3C29-422E-51EE9A8AE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760" y="4839614"/>
            <a:ext cx="2095531" cy="575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FD9CDF1-DCF9-90BD-74AF-C2994306A177}"/>
              </a:ext>
            </a:extLst>
          </p:cNvPr>
          <p:cNvSpPr/>
          <p:nvPr/>
        </p:nvSpPr>
        <p:spPr>
          <a:xfrm>
            <a:off x="10085975" y="4548839"/>
            <a:ext cx="1248545" cy="12189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F9BCC9F5-F9C2-034E-716E-8B263940A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8398" y="4440277"/>
            <a:ext cx="1206143" cy="120614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B46C39B-77EE-17E9-85EA-90F6DB50F61F}"/>
              </a:ext>
            </a:extLst>
          </p:cNvPr>
          <p:cNvSpPr txBox="1"/>
          <p:nvPr/>
        </p:nvSpPr>
        <p:spPr>
          <a:xfrm>
            <a:off x="7690892" y="2962837"/>
            <a:ext cx="3000434" cy="2154436"/>
          </a:xfrm>
          <a:prstGeom prst="rect">
            <a:avLst/>
          </a:prstGeom>
          <a:noFill/>
        </p:spPr>
        <p:txBody>
          <a:bodyPr wrap="square" lIns="0" tIns="0" rIns="0" bIns="0" rtlCol="0" anchor="t">
            <a:spAutoFit/>
          </a:bodyPr>
          <a:lstStyle/>
          <a:p>
            <a:r>
              <a:rPr lang="en-US" sz="1400" dirty="0"/>
              <a:t>“ACE is intended to help the United States recover the technical and manufacturing leadership position and enable our ability to design and make the machine tools required to produce so many of the products that are used in modern society.”</a:t>
            </a:r>
          </a:p>
          <a:p>
            <a:endParaRPr lang="en-US" sz="1400" dirty="0"/>
          </a:p>
          <a:p>
            <a:r>
              <a:rPr lang="en-US" sz="1400" i="1" dirty="0"/>
              <a:t>Adele Ratcliff </a:t>
            </a:r>
            <a:br>
              <a:rPr lang="en-US" sz="1400" i="1" dirty="0"/>
            </a:br>
            <a:r>
              <a:rPr lang="en-US" sz="1400" i="1" dirty="0"/>
              <a:t>IBAS Program Director</a:t>
            </a:r>
            <a:endParaRPr lang="en-US" sz="1400" dirty="0"/>
          </a:p>
        </p:txBody>
      </p:sp>
    </p:spTree>
    <p:extLst>
      <p:ext uri="{BB962C8B-B14F-4D97-AF65-F5344CB8AC3E}">
        <p14:creationId xmlns:p14="http://schemas.microsoft.com/office/powerpoint/2010/main" val="24860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929120" y="1446645"/>
            <a:ext cx="5130800" cy="3964709"/>
          </a:xfrm>
          <a:prstGeom prst="rect">
            <a:avLst/>
          </a:prstGeom>
        </p:spPr>
      </p:pic>
      <p:sp>
        <p:nvSpPr>
          <p:cNvPr id="6" name="TextBox 5">
            <a:extLst>
              <a:ext uri="{FF2B5EF4-FFF2-40B4-BE49-F238E27FC236}">
                <a16:creationId xmlns:a16="http://schemas.microsoft.com/office/drawing/2014/main" id="{123CD775-315B-8D42-E0ED-5A0E53B22EA0}"/>
              </a:ext>
            </a:extLst>
          </p:cNvPr>
          <p:cNvSpPr txBox="1"/>
          <p:nvPr/>
        </p:nvSpPr>
        <p:spPr>
          <a:xfrm>
            <a:off x="7432989" y="2191586"/>
            <a:ext cx="4190823" cy="544764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900" b="1">
                <a:solidFill>
                  <a:schemeClr val="accent1"/>
                </a:solidFill>
              </a:rPr>
              <a:t>UT has launched an ambitious new strategy to grow our research enterprise and impact. </a:t>
            </a:r>
          </a:p>
          <a:p>
            <a:pPr marL="0" indent="0">
              <a:buNone/>
            </a:pPr>
            <a:endParaRPr lang="en-US" sz="1900"/>
          </a:p>
          <a:p>
            <a:pPr marL="0" indent="0">
              <a:buNone/>
            </a:pPr>
            <a:r>
              <a:rPr lang="en-US" sz="1900"/>
              <a:t>We are focusing resources on higher dollar interdisciplinary proposals that leverage our strengths.</a:t>
            </a:r>
          </a:p>
          <a:p>
            <a:pPr marL="0" indent="0">
              <a:buNone/>
            </a:pPr>
            <a:endParaRPr lang="en-US" sz="1900"/>
          </a:p>
          <a:p>
            <a:pPr marL="0" indent="0">
              <a:buNone/>
            </a:pPr>
            <a:r>
              <a:rPr lang="en-US" sz="1900" b="1"/>
              <a:t>The strategy is paying off— </a:t>
            </a:r>
            <a:r>
              <a:rPr lang="en-US" sz="1900"/>
              <a:t>we have already surpassed last year’s record for proposals submitted and awards received.</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b="0" i="0" u="none" strike="noStrike">
              <a:solidFill>
                <a:srgbClr val="343434"/>
              </a:solidFill>
              <a:effectLst/>
              <a:latin typeface="Arial Nova"/>
              <a:cs typeface="Helvetica"/>
            </a:endParaRPr>
          </a:p>
          <a:p>
            <a:endParaRPr lang="en-US" b="0" i="0" u="none" strike="noStrike">
              <a:solidFill>
                <a:srgbClr val="343434"/>
              </a:solidFill>
              <a:effectLst/>
              <a:latin typeface="Arial Nova"/>
              <a:cs typeface="Helvetica"/>
            </a:endParaRPr>
          </a:p>
          <a:p>
            <a:endParaRPr lang="en-US">
              <a:solidFill>
                <a:srgbClr val="343434"/>
              </a:solidFill>
              <a:latin typeface="Helvetica" pitchFamily="2" charset="0"/>
            </a:endParaRPr>
          </a:p>
          <a:p>
            <a:pPr marL="285750" indent="-285750">
              <a:buFont typeface="Arial" panose="020B0604020202020204" pitchFamily="34" charset="0"/>
              <a:buChar char="•"/>
            </a:pPr>
            <a:endParaRPr lang="en-US">
              <a:solidFill>
                <a:srgbClr val="343434"/>
              </a:solidFill>
              <a:latin typeface="Helvetica" pitchFamily="2" charset="0"/>
              <a:cs typeface="Helvetica"/>
            </a:endParaRPr>
          </a:p>
          <a:p>
            <a:pPr marL="285750" indent="-285750">
              <a:buFont typeface="Arial" panose="020B0604020202020204" pitchFamily="34" charset="0"/>
              <a:buChar char="•"/>
            </a:pPr>
            <a:endParaRPr lang="en-US">
              <a:solidFill>
                <a:srgbClr val="343434"/>
              </a:solidFill>
              <a:latin typeface="Helvetica" pitchFamily="2" charset="0"/>
            </a:endParaRPr>
          </a:p>
          <a:p>
            <a:pPr marL="285750" indent="-285750">
              <a:buFont typeface="Arial" panose="020B0604020202020204" pitchFamily="34" charset="0"/>
              <a:buChar char="•"/>
            </a:pPr>
            <a:endParaRPr lang="en-US"/>
          </a:p>
        </p:txBody>
      </p:sp>
      <p:sp>
        <p:nvSpPr>
          <p:cNvPr id="21" name="Rectangle 20">
            <a:extLst>
              <a:ext uri="{FF2B5EF4-FFF2-40B4-BE49-F238E27FC236}">
                <a16:creationId xmlns:a16="http://schemas.microsoft.com/office/drawing/2014/main" id="{D250144F-DA46-3B90-608A-CBDB82B0F1DD}"/>
              </a:ext>
            </a:extLst>
          </p:cNvPr>
          <p:cNvSpPr/>
          <p:nvPr/>
        </p:nvSpPr>
        <p:spPr>
          <a:xfrm>
            <a:off x="1457159" y="1074584"/>
            <a:ext cx="5661794" cy="3754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16" name="TextBox 15">
            <a:extLst>
              <a:ext uri="{FF2B5EF4-FFF2-40B4-BE49-F238E27FC236}">
                <a16:creationId xmlns:a16="http://schemas.microsoft.com/office/drawing/2014/main" id="{9C34468F-4CD4-7D85-282D-D2BC8A4A33C7}"/>
              </a:ext>
            </a:extLst>
          </p:cNvPr>
          <p:cNvSpPr txBox="1"/>
          <p:nvPr/>
        </p:nvSpPr>
        <p:spPr>
          <a:xfrm>
            <a:off x="7432989" y="954202"/>
            <a:ext cx="3921918"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3200" b="1"/>
              <a:t>A New Research Strategy </a:t>
            </a:r>
            <a:endParaRPr lang="en-US" sz="3200"/>
          </a:p>
        </p:txBody>
      </p:sp>
      <p:pic>
        <p:nvPicPr>
          <p:cNvPr id="3" name="Picture 2" descr="A person holding a tube&#10;&#10;Description automatically generated with low confidence">
            <a:extLst>
              <a:ext uri="{FF2B5EF4-FFF2-40B4-BE49-F238E27FC236}">
                <a16:creationId xmlns:a16="http://schemas.microsoft.com/office/drawing/2014/main" id="{D0AF7BCC-0184-D396-387C-8C6B1014B8FD}"/>
              </a:ext>
            </a:extLst>
          </p:cNvPr>
          <p:cNvPicPr>
            <a:picLocks noChangeAspect="1"/>
          </p:cNvPicPr>
          <p:nvPr/>
        </p:nvPicPr>
        <p:blipFill>
          <a:blip r:embed="rId4"/>
          <a:stretch>
            <a:fillRect/>
          </a:stretch>
        </p:blipFill>
        <p:spPr>
          <a:xfrm>
            <a:off x="1143123" y="701704"/>
            <a:ext cx="5798127" cy="3865418"/>
          </a:xfrm>
          <a:prstGeom prst="rect">
            <a:avLst/>
          </a:prstGeom>
        </p:spPr>
      </p:pic>
    </p:spTree>
    <p:extLst>
      <p:ext uri="{BB962C8B-B14F-4D97-AF65-F5344CB8AC3E}">
        <p14:creationId xmlns:p14="http://schemas.microsoft.com/office/powerpoint/2010/main" val="9335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3F3D9C5-E023-E424-FC1E-C9E293C15AA2}"/>
              </a:ext>
            </a:extLst>
          </p:cNvPr>
          <p:cNvPicPr>
            <a:picLocks noChangeAspect="1"/>
          </p:cNvPicPr>
          <p:nvPr/>
        </p:nvPicPr>
        <p:blipFill>
          <a:blip r:embed="rId3"/>
          <a:stretch>
            <a:fillRect/>
          </a:stretch>
        </p:blipFill>
        <p:spPr>
          <a:xfrm>
            <a:off x="6692349" y="1728235"/>
            <a:ext cx="5499652" cy="4249731"/>
          </a:xfrm>
          <a:prstGeom prst="rect">
            <a:avLst/>
          </a:prstGeom>
        </p:spPr>
      </p:pic>
      <p:pic>
        <p:nvPicPr>
          <p:cNvPr id="7" name="Picture 6" descr="Background pattern&#10;&#10;Description automatically generated">
            <a:extLst>
              <a:ext uri="{FF2B5EF4-FFF2-40B4-BE49-F238E27FC236}">
                <a16:creationId xmlns:a16="http://schemas.microsoft.com/office/drawing/2014/main" id="{E633F1AD-F161-4A09-2311-1F87ECC0091B}"/>
              </a:ext>
            </a:extLst>
          </p:cNvPr>
          <p:cNvPicPr>
            <a:picLocks noChangeAspect="1"/>
          </p:cNvPicPr>
          <p:nvPr/>
        </p:nvPicPr>
        <p:blipFill>
          <a:blip r:embed="rId3"/>
          <a:stretch>
            <a:fillRect/>
          </a:stretch>
        </p:blipFill>
        <p:spPr>
          <a:xfrm>
            <a:off x="0" y="0"/>
            <a:ext cx="5130800" cy="3964709"/>
          </a:xfrm>
          <a:prstGeom prst="rect">
            <a:avLst/>
          </a:prstGeom>
        </p:spPr>
      </p:pic>
      <p:sp>
        <p:nvSpPr>
          <p:cNvPr id="6" name="Title 3">
            <a:extLst>
              <a:ext uri="{FF2B5EF4-FFF2-40B4-BE49-F238E27FC236}">
                <a16:creationId xmlns:a16="http://schemas.microsoft.com/office/drawing/2014/main" id="{2475627F-68F3-B492-6DC1-FBBAC0F662F2}"/>
              </a:ext>
            </a:extLst>
          </p:cNvPr>
          <p:cNvSpPr txBox="1">
            <a:spLocks/>
          </p:cNvSpPr>
          <p:nvPr/>
        </p:nvSpPr>
        <p:spPr>
          <a:xfrm>
            <a:off x="457200" y="4570899"/>
            <a:ext cx="11277600" cy="1123761"/>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4400" b="1" kern="1200">
                <a:solidFill>
                  <a:schemeClr val="tx1"/>
                </a:solidFill>
                <a:latin typeface="Arial Nova" panose="020B0604020202020204" pitchFamily="34" charset="0"/>
                <a:ea typeface="UD Digi Kyokasho NK-B" panose="02020700000000000000" pitchFamily="18" charset="-128"/>
                <a:cs typeface="+mj-cs"/>
              </a:defRPr>
            </a:lvl1pPr>
          </a:lstStyle>
          <a:p>
            <a:endParaRPr lang="en-US" sz="3000"/>
          </a:p>
        </p:txBody>
      </p:sp>
      <p:sp>
        <p:nvSpPr>
          <p:cNvPr id="3" name="Title 33">
            <a:extLst>
              <a:ext uri="{FF2B5EF4-FFF2-40B4-BE49-F238E27FC236}">
                <a16:creationId xmlns:a16="http://schemas.microsoft.com/office/drawing/2014/main" id="{E4CD1F52-404E-B37D-247F-A63D7A9BD884}"/>
              </a:ext>
            </a:extLst>
          </p:cNvPr>
          <p:cNvSpPr>
            <a:spLocks noGrp="1"/>
          </p:cNvSpPr>
          <p:nvPr>
            <p:ph type="title"/>
          </p:nvPr>
        </p:nvSpPr>
        <p:spPr>
          <a:xfrm>
            <a:off x="457199" y="228601"/>
            <a:ext cx="6835140" cy="1123761"/>
          </a:xfrm>
        </p:spPr>
        <p:txBody>
          <a:bodyPr>
            <a:normAutofit fontScale="90000"/>
          </a:bodyPr>
          <a:lstStyle/>
          <a:p>
            <a:r>
              <a:rPr lang="en-US" dirty="0"/>
              <a:t>Strategic Research Initiatives</a:t>
            </a:r>
          </a:p>
        </p:txBody>
      </p:sp>
      <p:sp>
        <p:nvSpPr>
          <p:cNvPr id="4" name="Content Placeholder 35">
            <a:extLst>
              <a:ext uri="{FF2B5EF4-FFF2-40B4-BE49-F238E27FC236}">
                <a16:creationId xmlns:a16="http://schemas.microsoft.com/office/drawing/2014/main" id="{38A70CA4-8AAD-EB92-EF39-4168451C8DD9}"/>
              </a:ext>
            </a:extLst>
          </p:cNvPr>
          <p:cNvSpPr txBox="1">
            <a:spLocks/>
          </p:cNvSpPr>
          <p:nvPr/>
        </p:nvSpPr>
        <p:spPr>
          <a:xfrm>
            <a:off x="457200" y="1617281"/>
            <a:ext cx="5176938" cy="4057463"/>
          </a:xfrm>
          <a:prstGeom prst="rect">
            <a:avLst/>
          </a:prstGeom>
        </p:spPr>
        <p:txBody>
          <a:bodyPr vert="horz" lIns="0" tIns="0" rIns="0" bIns="0" rtlCol="0" anchor="t">
            <a:normAutofit/>
          </a:bodyPr>
          <a:lstStyle>
            <a:lvl1pPr marL="0" indent="0" algn="ctr" defTabSz="914400" rtl="0" eaLnBrk="1" latinLnBrk="0" hangingPunct="1">
              <a:lnSpc>
                <a:spcPct val="90000"/>
              </a:lnSpc>
              <a:spcBef>
                <a:spcPts val="1000"/>
              </a:spcBef>
              <a:buClr>
                <a:schemeClr val="tx1">
                  <a:lumMod val="60000"/>
                  <a:lumOff val="40000"/>
                </a:schemeClr>
              </a:buClr>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chemeClr val="tx1">
                  <a:lumMod val="60000"/>
                  <a:lumOff val="40000"/>
                </a:schemeClr>
              </a:buClr>
              <a:buFont typeface="Roboto" pitchFamily="2"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tx1">
                  <a:lumMod val="60000"/>
                  <a:lumOff val="4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tx1">
                  <a:lumMod val="60000"/>
                  <a:lumOff val="4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solidFill>
                  <a:schemeClr val="accent1"/>
                </a:solidFill>
              </a:rPr>
              <a:t>Most of our momentum is coalescing around five key strategic priorities.</a:t>
            </a:r>
            <a:r>
              <a:rPr lang="en-US" sz="2000" b="1" dirty="0">
                <a:solidFill>
                  <a:schemeClr val="accent1"/>
                </a:solidFill>
              </a:rPr>
              <a:t> </a:t>
            </a:r>
            <a:r>
              <a:rPr lang="en-US" sz="2000" dirty="0"/>
              <a:t>By focusing on these multidisciplinary initiatives, we leverage existing strengths and resources while building capacity and increasing impact.</a:t>
            </a:r>
            <a:endParaRPr lang="en-US" sz="2000" b="1" dirty="0">
              <a:solidFill>
                <a:srgbClr val="FF8200"/>
              </a:solidFill>
            </a:endParaRPr>
          </a:p>
          <a:p>
            <a:r>
              <a:rPr lang="en-US" sz="2000" dirty="0"/>
              <a:t>They are:</a:t>
            </a:r>
            <a:br>
              <a:rPr lang="en-US" sz="2000" dirty="0"/>
            </a:br>
            <a:endParaRPr lang="en-US" sz="2000" dirty="0"/>
          </a:p>
          <a:p>
            <a:pPr marL="569595" lvl="1" indent="-337820">
              <a:buFont typeface="Arial" panose="020B0604020202020204" pitchFamily="34" charset="0"/>
              <a:buChar char="•"/>
            </a:pPr>
            <a:r>
              <a:rPr lang="en-US" dirty="0"/>
              <a:t>Advanced materials and manufacturing</a:t>
            </a:r>
          </a:p>
          <a:p>
            <a:pPr marL="569595" lvl="1" indent="-337820">
              <a:buFont typeface="Arial" panose="020B0604020202020204" pitchFamily="34" charset="0"/>
              <a:buChar char="•"/>
            </a:pPr>
            <a:r>
              <a:rPr lang="en-US" dirty="0"/>
              <a:t>AI and Collaborative Intelligence</a:t>
            </a:r>
          </a:p>
          <a:p>
            <a:pPr marL="569595" lvl="1" indent="-337820">
              <a:buFont typeface="Arial" panose="020B0604020202020204" pitchFamily="34" charset="0"/>
              <a:buChar char="•"/>
            </a:pPr>
            <a:r>
              <a:rPr lang="en-US" dirty="0"/>
              <a:t>Energy and environment</a:t>
            </a:r>
          </a:p>
          <a:p>
            <a:pPr marL="569595" lvl="1" indent="-337820">
              <a:buFont typeface="Arial" panose="020B0604020202020204" pitchFamily="34" charset="0"/>
              <a:buChar char="•"/>
            </a:pPr>
            <a:r>
              <a:rPr lang="en-US" dirty="0"/>
              <a:t>Human health and wellness</a:t>
            </a:r>
          </a:p>
          <a:p>
            <a:pPr marL="569595" lvl="1" indent="-337820">
              <a:buFont typeface="Arial" panose="020B0604020202020204" pitchFamily="34" charset="0"/>
              <a:buChar char="•"/>
            </a:pPr>
            <a:r>
              <a:rPr lang="en-US" dirty="0"/>
              <a:t>Future mobility</a:t>
            </a:r>
          </a:p>
        </p:txBody>
      </p:sp>
      <p:sp>
        <p:nvSpPr>
          <p:cNvPr id="13" name="Rectangle 12">
            <a:extLst>
              <a:ext uri="{FF2B5EF4-FFF2-40B4-BE49-F238E27FC236}">
                <a16:creationId xmlns:a16="http://schemas.microsoft.com/office/drawing/2014/main" id="{A2790B9A-382D-CE38-827B-B7F5BCA7B841}"/>
              </a:ext>
            </a:extLst>
          </p:cNvPr>
          <p:cNvSpPr/>
          <p:nvPr/>
        </p:nvSpPr>
        <p:spPr>
          <a:xfrm>
            <a:off x="5862738" y="1958552"/>
            <a:ext cx="5872062" cy="3297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UT-ORNL Governor's Chair to Lead Major Research for US Navy – News">
            <a:extLst>
              <a:ext uri="{FF2B5EF4-FFF2-40B4-BE49-F238E27FC236}">
                <a16:creationId xmlns:a16="http://schemas.microsoft.com/office/drawing/2014/main" id="{73B155AF-33F9-EAC8-D6CA-D4309F7E3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834" b="7834"/>
          <a:stretch>
            <a:fillRect/>
          </a:stretch>
        </p:blipFill>
        <p:spPr bwMode="auto">
          <a:xfrm>
            <a:off x="6098457" y="1728235"/>
            <a:ext cx="5864943" cy="329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1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TK 2020_Smokey">
  <a:themeElements>
    <a:clrScheme name="University of Tennessee">
      <a:dk1>
        <a:srgbClr val="58595B"/>
      </a:dk1>
      <a:lt1>
        <a:srgbClr val="F0F0F0"/>
      </a:lt1>
      <a:dk2>
        <a:srgbClr val="000000"/>
      </a:dk2>
      <a:lt2>
        <a:srgbClr val="FFFFFF"/>
      </a:lt2>
      <a:accent1>
        <a:srgbClr val="FF8200"/>
      </a:accent1>
      <a:accent2>
        <a:srgbClr val="2197A9"/>
      </a:accent2>
      <a:accent3>
        <a:srgbClr val="8D2048"/>
      </a:accent3>
      <a:accent4>
        <a:srgbClr val="FED535"/>
      </a:accent4>
      <a:accent5>
        <a:srgbClr val="E65933"/>
      </a:accent5>
      <a:accent6>
        <a:srgbClr val="006C93"/>
      </a:accent6>
      <a:hlink>
        <a:srgbClr val="58595B"/>
      </a:hlink>
      <a:folHlink>
        <a:srgbClr val="58595B"/>
      </a:folHlink>
    </a:clrScheme>
    <a:fontScheme name="UTK">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500" dirty="0" smtClean="0"/>
        </a:defPPr>
      </a:lstStyle>
    </a:txDef>
  </a:objectDefaults>
  <a:extraClrSchemeLst/>
  <a:extLst>
    <a:ext uri="{05A4C25C-085E-4340-85A3-A5531E510DB2}">
      <thm15:themeFamily xmlns:thm15="http://schemas.microsoft.com/office/thememl/2012/main" name="Presentation1" id="{C94BDD4B-E6ED-4D8E-ADAB-ACF2250EB413}" vid="{F6A72376-E9A1-4622-A75D-C4211D8C73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56F9679FAB654E99754E49A414E305" ma:contentTypeVersion="10" ma:contentTypeDescription="Create a new document." ma:contentTypeScope="" ma:versionID="93ca59b73dbad2bad170606c0405abbb">
  <xsd:schema xmlns:xsd="http://www.w3.org/2001/XMLSchema" xmlns:xs="http://www.w3.org/2001/XMLSchema" xmlns:p="http://schemas.microsoft.com/office/2006/metadata/properties" xmlns:ns2="6dea113f-4109-4b8b-a776-fb887cc2480c" xmlns:ns3="bb774925-6d71-4679-bdee-473e05b4d57b" targetNamespace="http://schemas.microsoft.com/office/2006/metadata/properties" ma:root="true" ma:fieldsID="b0d79e94e7802e5ef79a4e764d4d353f" ns2:_="" ns3:_="">
    <xsd:import namespace="6dea113f-4109-4b8b-a776-fb887cc2480c"/>
    <xsd:import namespace="bb774925-6d71-4679-bdee-473e05b4d57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a113f-4109-4b8b-a776-fb887cc248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774925-6d71-4679-bdee-473e05b4d5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afa95ef-5cfe-441b-a903-3d5463b9eee6}" ma:internalName="TaxCatchAll" ma:showField="CatchAllData" ma:web="bb774925-6d71-4679-bdee-473e05b4d5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b774925-6d71-4679-bdee-473e05b4d57b">
      <UserInfo>
        <DisplayName>dplowman</DisplayName>
        <AccountId>13</AccountId>
        <AccountType/>
      </UserInfo>
      <UserInfo>
        <DisplayName>Crawford, Deborah Leslie</DisplayName>
        <AccountId>52</AccountId>
        <AccountType/>
      </UserInfo>
      <UserInfo>
        <DisplayName>Kennedy, Christie (Christie)</DisplayName>
        <AccountId>53</AccountId>
        <AccountType/>
      </UserInfo>
      <UserInfo>
        <DisplayName>Gibson, Marc (Marc)</DisplayName>
        <AccountId>119</AccountId>
        <AccountType/>
      </UserInfo>
    </SharedWithUsers>
    <lcf76f155ced4ddcb4097134ff3c332f xmlns="6dea113f-4109-4b8b-a776-fb887cc2480c">
      <Terms xmlns="http://schemas.microsoft.com/office/infopath/2007/PartnerControls"/>
    </lcf76f155ced4ddcb4097134ff3c332f>
    <TaxCatchAll xmlns="bb774925-6d71-4679-bdee-473e05b4d57b" xsi:nil="true"/>
  </documentManagement>
</p:properties>
</file>

<file path=customXml/itemProps1.xml><?xml version="1.0" encoding="utf-8"?>
<ds:datastoreItem xmlns:ds="http://schemas.openxmlformats.org/officeDocument/2006/customXml" ds:itemID="{72A10417-B394-4CC9-86D1-2F28C7A5DB49}">
  <ds:schemaRefs>
    <ds:schemaRef ds:uri="6dea113f-4109-4b8b-a776-fb887cc2480c"/>
    <ds:schemaRef ds:uri="bb774925-6d71-4679-bdee-473e05b4d5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E0060F-83CC-4E75-810D-6FFE8D257C6F}">
  <ds:schemaRefs>
    <ds:schemaRef ds:uri="http://schemas.microsoft.com/sharepoint/v3/contenttype/forms"/>
  </ds:schemaRefs>
</ds:datastoreItem>
</file>

<file path=customXml/itemProps3.xml><?xml version="1.0" encoding="utf-8"?>
<ds:datastoreItem xmlns:ds="http://schemas.openxmlformats.org/officeDocument/2006/customXml" ds:itemID="{FF385E57-C3C2-4D95-B16D-800C0041E882}">
  <ds:schemaRefs>
    <ds:schemaRef ds:uri="6dea113f-4109-4b8b-a776-fb887cc2480c"/>
    <ds:schemaRef ds:uri="bb774925-6d71-4679-bdee-473e05b4d5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220</TotalTime>
  <Words>952</Words>
  <Application>Microsoft Macintosh PowerPoint</Application>
  <PresentationFormat>Widescreen</PresentationFormat>
  <Paragraphs>129</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Arial Nova</vt:lpstr>
      <vt:lpstr>Arial Nova Light</vt:lpstr>
      <vt:lpstr>Arial,Sans-Serif</vt:lpstr>
      <vt:lpstr>Calibri</vt:lpstr>
      <vt:lpstr>Courier New</vt:lpstr>
      <vt:lpstr>FreightSansLFPro</vt:lpstr>
      <vt:lpstr>Helvetica</vt:lpstr>
      <vt:lpstr>Roboto</vt:lpstr>
      <vt:lpstr>Symbol</vt:lpstr>
      <vt:lpstr>UTK 2020_Smokey</vt:lpstr>
      <vt:lpstr>  Advanced Materials and Manufacturing – A Pillar of UT Research  IACMI Members Meeting  June 21, 2023</vt:lpstr>
      <vt:lpstr>PowerPoint Presentation</vt:lpstr>
      <vt:lpstr>Making Life &amp; Lives Better  In Tennessee &amp; Beyond</vt:lpstr>
      <vt:lpstr>PowerPoint Presentation</vt:lpstr>
      <vt:lpstr>PowerPoint Presentation</vt:lpstr>
      <vt:lpstr>PowerPoint Presentation</vt:lpstr>
      <vt:lpstr>PowerPoint Presentation</vt:lpstr>
      <vt:lpstr>PowerPoint Presentation</vt:lpstr>
      <vt:lpstr>Strategic Research Initiatives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Life &amp; Lives Better  In Tennessee &amp; Beyond</dc:title>
  <dc:creator>Boehnke, Megan Grace</dc:creator>
  <cp:lastModifiedBy>Gibson, Marc (Marc)</cp:lastModifiedBy>
  <cp:revision>35</cp:revision>
  <dcterms:created xsi:type="dcterms:W3CDTF">2023-05-31T19:56:58Z</dcterms:created>
  <dcterms:modified xsi:type="dcterms:W3CDTF">2023-06-20T03:40:39Z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0x010100EC56F9679FAB654E99754E49A414E305</vt:lpwstr>
  </property>
  <property fmtid="{D5CDD505-2E9C-101B-9397-08002B2CF9AE}" pid="3" name="MediaServiceImageTags">
    <vt:lpwstr/>
  </property>
</Properties>
</file>